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ssistant"/>
      <p:regular r:id="rId43"/>
      <p:bold r:id="rId44"/>
    </p:embeddedFont>
    <p:embeddedFont>
      <p:font typeface="El Messiri"/>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1">
          <p15:clr>
            <a:srgbClr val="9AA0A6"/>
          </p15:clr>
        </p15:guide>
        <p15:guide id="2" orient="horz" pos="340">
          <p15:clr>
            <a:srgbClr val="9AA0A6"/>
          </p15:clr>
        </p15:guide>
        <p15:guide id="3" pos="5311">
          <p15:clr>
            <a:srgbClr val="9AA0A6"/>
          </p15:clr>
        </p15:guide>
        <p15:guide id="4" orient="horz" pos="216">
          <p15:clr>
            <a:srgbClr val="9AA0A6"/>
          </p15:clr>
        </p15:guide>
        <p15:guide id="5" orient="horz" pos="748">
          <p15:clr>
            <a:srgbClr val="9AA0A6"/>
          </p15:clr>
        </p15:guide>
        <p15:guide id="6" orient="horz" pos="544">
          <p15:clr>
            <a:srgbClr val="9AA0A6"/>
          </p15:clr>
        </p15:guide>
        <p15:guide id="7" pos="449">
          <p15:clr>
            <a:srgbClr val="9AA0A6"/>
          </p15:clr>
        </p15:guide>
        <p15:guide id="8" orient="horz" pos="9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1" orient="horz"/>
        <p:guide pos="340" orient="horz"/>
        <p:guide pos="5311"/>
        <p:guide pos="216" orient="horz"/>
        <p:guide pos="748" orient="horz"/>
        <p:guide pos="544" orient="horz"/>
        <p:guide pos="449"/>
        <p:guide pos="9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Assistant-bold.fntdata"/><Relationship Id="rId21" Type="http://schemas.openxmlformats.org/officeDocument/2006/relationships/slide" Target="slides/slide16.xml"/><Relationship Id="rId43" Type="http://schemas.openxmlformats.org/officeDocument/2006/relationships/font" Target="fonts/Assistant-regular.fntdata"/><Relationship Id="rId24" Type="http://schemas.openxmlformats.org/officeDocument/2006/relationships/slide" Target="slides/slide19.xml"/><Relationship Id="rId46" Type="http://schemas.openxmlformats.org/officeDocument/2006/relationships/font" Target="fonts/ElMessiri-bold.fntdata"/><Relationship Id="rId23" Type="http://schemas.openxmlformats.org/officeDocument/2006/relationships/slide" Target="slides/slide18.xml"/><Relationship Id="rId45" Type="http://schemas.openxmlformats.org/officeDocument/2006/relationships/font" Target="fonts/ElMessiri-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d3a321f3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d3a321f3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b010054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b010054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d82631c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d82631c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b010054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b010054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b03f39d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b03f39d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b010054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b010054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b03f39d4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b03f39d4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b03f39d4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b03f39d4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b123b01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b123b01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d3a321f3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d3a321f3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b03f39d4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0b03f39d4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afd4ffd3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afd4ffd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5c0c4511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5c0c4511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5c6a1c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5c6a1c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5c6a1cc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5c6a1cc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c6a1cc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c6a1cc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5c6a1cc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25c6a1cc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5c6a1cc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5c6a1cc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c6a1cc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c6a1cc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b0100544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b0100544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5c6a1ce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5c6a1ce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c0c451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c0c451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d82631c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d82631c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5c0c4511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5c0c4511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5c0c451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5c0c451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5c0c451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5c0c451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c0c4511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c0c4511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5c0c4511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5c0c4511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5c0c4511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5c0c4511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25c0c451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25c0c451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5c0c4511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5c0c4511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b123b01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b123b01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c6a1ce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c6a1ce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5c6a1ce8c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5c6a1ce8c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c6a1ce8c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c6a1ce8c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d3a321f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d3a321f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b0100544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b0100544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32925"/>
            <a:ext cx="4600200" cy="2225100"/>
          </a:xfrm>
          <a:prstGeom prst="rect">
            <a:avLst/>
          </a:prstGeom>
        </p:spPr>
        <p:txBody>
          <a:bodyPr anchorCtr="0" anchor="t" bIns="91425" lIns="91425" spcFirstLastPara="1" rIns="91425" wrap="square" tIns="91425">
            <a:noAutofit/>
          </a:bodyPr>
          <a:lstStyle>
            <a:lvl1pPr lvl="0" algn="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325" y="3457875"/>
            <a:ext cx="4600200" cy="45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rot="10800000">
            <a:off x="749325"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12" name="Google Shape;12;p2"/>
          <p:cNvCxnSpPr/>
          <p:nvPr/>
        </p:nvCxnSpPr>
        <p:spPr>
          <a:xfrm>
            <a:off x="1134376"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13" name="Google Shape;13;p2"/>
          <p:cNvSpPr/>
          <p:nvPr/>
        </p:nvSpPr>
        <p:spPr>
          <a:xfrm>
            <a:off x="4934038"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79" name="Shape 79"/>
        <p:cNvGrpSpPr/>
        <p:nvPr/>
      </p:nvGrpSpPr>
      <p:grpSpPr>
        <a:xfrm>
          <a:off x="0" y="0"/>
          <a:ext cx="0" cy="0"/>
          <a:chOff x="0" y="0"/>
          <a:chExt cx="0" cy="0"/>
        </a:xfrm>
      </p:grpSpPr>
      <p:sp>
        <p:nvSpPr>
          <p:cNvPr id="80" name="Google Shape;80;p11"/>
          <p:cNvSpPr txBox="1"/>
          <p:nvPr>
            <p:ph hasCustomPrompt="1" type="title"/>
          </p:nvPr>
        </p:nvSpPr>
        <p:spPr>
          <a:xfrm>
            <a:off x="1882600" y="1519350"/>
            <a:ext cx="5378700" cy="165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0"/>
              <a:buNone/>
              <a:defRPr sz="10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81" name="Google Shape;81;p11"/>
          <p:cNvSpPr txBox="1"/>
          <p:nvPr>
            <p:ph idx="1" type="body"/>
          </p:nvPr>
        </p:nvSpPr>
        <p:spPr>
          <a:xfrm>
            <a:off x="1882600" y="3177150"/>
            <a:ext cx="5378700" cy="4470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chemeClr val="lt1"/>
              </a:buClr>
              <a:buSzPts val="1600"/>
              <a:buChar char="●"/>
              <a:defRPr>
                <a:solidFill>
                  <a:schemeClr val="lt1"/>
                </a:solidFill>
              </a:defRPr>
            </a:lvl1pPr>
            <a:lvl2pPr indent="-330200" lvl="1" marL="914400" algn="ctr">
              <a:spcBef>
                <a:spcPts val="0"/>
              </a:spcBef>
              <a:spcAft>
                <a:spcPts val="0"/>
              </a:spcAft>
              <a:buClr>
                <a:schemeClr val="lt1"/>
              </a:buClr>
              <a:buSzPts val="1600"/>
              <a:buChar char="○"/>
              <a:defRPr>
                <a:solidFill>
                  <a:schemeClr val="lt1"/>
                </a:solidFill>
              </a:defRPr>
            </a:lvl2pPr>
            <a:lvl3pPr indent="-330200" lvl="2" marL="1371600" algn="ctr">
              <a:spcBef>
                <a:spcPts val="0"/>
              </a:spcBef>
              <a:spcAft>
                <a:spcPts val="0"/>
              </a:spcAft>
              <a:buClr>
                <a:schemeClr val="lt1"/>
              </a:buClr>
              <a:buSzPts val="1600"/>
              <a:buChar char="■"/>
              <a:defRPr>
                <a:solidFill>
                  <a:schemeClr val="lt1"/>
                </a:solidFill>
              </a:defRPr>
            </a:lvl3pPr>
            <a:lvl4pPr indent="-330200" lvl="3" marL="1828800" algn="ctr">
              <a:spcBef>
                <a:spcPts val="0"/>
              </a:spcBef>
              <a:spcAft>
                <a:spcPts val="0"/>
              </a:spcAft>
              <a:buClr>
                <a:schemeClr val="lt1"/>
              </a:buClr>
              <a:buSzPts val="1600"/>
              <a:buChar char="●"/>
              <a:defRPr>
                <a:solidFill>
                  <a:schemeClr val="lt1"/>
                </a:solidFill>
              </a:defRPr>
            </a:lvl4pPr>
            <a:lvl5pPr indent="-330200" lvl="4" marL="2286000" algn="ctr">
              <a:spcBef>
                <a:spcPts val="0"/>
              </a:spcBef>
              <a:spcAft>
                <a:spcPts val="0"/>
              </a:spcAft>
              <a:buClr>
                <a:schemeClr val="lt1"/>
              </a:buClr>
              <a:buSzPts val="1600"/>
              <a:buChar char="○"/>
              <a:defRPr>
                <a:solidFill>
                  <a:schemeClr val="lt1"/>
                </a:solidFill>
              </a:defRPr>
            </a:lvl5pPr>
            <a:lvl6pPr indent="-330200" lvl="5" marL="2743200" algn="ctr">
              <a:spcBef>
                <a:spcPts val="0"/>
              </a:spcBef>
              <a:spcAft>
                <a:spcPts val="0"/>
              </a:spcAft>
              <a:buClr>
                <a:schemeClr val="lt1"/>
              </a:buClr>
              <a:buSzPts val="1600"/>
              <a:buChar char="■"/>
              <a:defRPr>
                <a:solidFill>
                  <a:schemeClr val="lt1"/>
                </a:solidFill>
              </a:defRPr>
            </a:lvl6pPr>
            <a:lvl7pPr indent="-330200" lvl="6" marL="3200400" algn="ctr">
              <a:spcBef>
                <a:spcPts val="0"/>
              </a:spcBef>
              <a:spcAft>
                <a:spcPts val="0"/>
              </a:spcAft>
              <a:buClr>
                <a:schemeClr val="lt1"/>
              </a:buClr>
              <a:buSzPts val="1600"/>
              <a:buChar char="●"/>
              <a:defRPr>
                <a:solidFill>
                  <a:schemeClr val="lt1"/>
                </a:solidFill>
              </a:defRPr>
            </a:lvl7pPr>
            <a:lvl8pPr indent="-330200" lvl="7" marL="3657600" algn="ctr">
              <a:spcBef>
                <a:spcPts val="0"/>
              </a:spcBef>
              <a:spcAft>
                <a:spcPts val="0"/>
              </a:spcAft>
              <a:buClr>
                <a:schemeClr val="lt1"/>
              </a:buClr>
              <a:buSzPts val="1600"/>
              <a:buChar char="○"/>
              <a:defRPr>
                <a:solidFill>
                  <a:schemeClr val="lt1"/>
                </a:solidFill>
              </a:defRPr>
            </a:lvl8pPr>
            <a:lvl9pPr indent="-330200" lvl="8" marL="4114800" algn="ctr">
              <a:spcBef>
                <a:spcPts val="0"/>
              </a:spcBef>
              <a:spcAft>
                <a:spcPts val="0"/>
              </a:spcAft>
              <a:buClr>
                <a:schemeClr val="lt1"/>
              </a:buClr>
              <a:buSzPts val="1600"/>
              <a:buChar char="■"/>
              <a:defRPr>
                <a:solidFill>
                  <a:schemeClr val="lt1"/>
                </a:solidFill>
              </a:defRPr>
            </a:lvl9pPr>
          </a:lstStyle>
          <a:p/>
        </p:txBody>
      </p:sp>
      <p:cxnSp>
        <p:nvCxnSpPr>
          <p:cNvPr id="82" name="Google Shape;82;p11"/>
          <p:cNvCxnSpPr/>
          <p:nvPr/>
        </p:nvCxnSpPr>
        <p:spPr>
          <a:xfrm>
            <a:off x="1117663" y="390299"/>
            <a:ext cx="6928200" cy="0"/>
          </a:xfrm>
          <a:prstGeom prst="straightConnector1">
            <a:avLst/>
          </a:prstGeom>
          <a:noFill/>
          <a:ln cap="flat" cmpd="sng" w="9525">
            <a:solidFill>
              <a:schemeClr val="accent1"/>
            </a:solidFill>
            <a:prstDash val="solid"/>
            <a:round/>
            <a:headEnd len="med" w="med" type="none"/>
            <a:tailEnd len="med" w="med" type="none"/>
          </a:ln>
        </p:spPr>
      </p:cxnSp>
      <p:sp>
        <p:nvSpPr>
          <p:cNvPr id="83" name="Google Shape;83;p11"/>
          <p:cNvSpPr/>
          <p:nvPr/>
        </p:nvSpPr>
        <p:spPr>
          <a:xfrm flipH="1">
            <a:off x="8138813" y="251538"/>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flipH="1">
            <a:off x="732813" y="251538"/>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11"/>
          <p:cNvCxnSpPr/>
          <p:nvPr/>
        </p:nvCxnSpPr>
        <p:spPr>
          <a:xfrm>
            <a:off x="1117663" y="4756411"/>
            <a:ext cx="6928200" cy="0"/>
          </a:xfrm>
          <a:prstGeom prst="straightConnector1">
            <a:avLst/>
          </a:prstGeom>
          <a:noFill/>
          <a:ln cap="flat" cmpd="sng" w="9525">
            <a:solidFill>
              <a:schemeClr val="accent1"/>
            </a:solidFill>
            <a:prstDash val="solid"/>
            <a:round/>
            <a:headEnd len="med" w="med" type="none"/>
            <a:tailEnd len="med" w="med" type="none"/>
          </a:ln>
        </p:spPr>
      </p:cxnSp>
      <p:sp>
        <p:nvSpPr>
          <p:cNvPr id="86" name="Google Shape;86;p11"/>
          <p:cNvSpPr/>
          <p:nvPr/>
        </p:nvSpPr>
        <p:spPr>
          <a:xfrm flipH="1">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flipH="1">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gradFill>
          <a:gsLst>
            <a:gs pos="0">
              <a:srgbClr val="16664C"/>
            </a:gs>
            <a:gs pos="36000">
              <a:srgbClr val="0E543D"/>
            </a:gs>
            <a:gs pos="100000">
              <a:schemeClr val="lt2"/>
            </a:gs>
          </a:gsLst>
          <a:path path="circle">
            <a:fillToRect b="50%" l="50%" r="50%" t="50%"/>
          </a:path>
          <a:tileRect/>
        </a:gradFill>
      </p:bgPr>
    </p:bg>
    <p:spTree>
      <p:nvGrpSpPr>
        <p:cNvPr id="89" name="Shape 89"/>
        <p:cNvGrpSpPr/>
        <p:nvPr/>
      </p:nvGrpSpPr>
      <p:grpSpPr>
        <a:xfrm>
          <a:off x="0" y="0"/>
          <a:ext cx="0" cy="0"/>
          <a:chOff x="0" y="0"/>
          <a:chExt cx="0" cy="0"/>
        </a:xfrm>
      </p:grpSpPr>
      <p:sp>
        <p:nvSpPr>
          <p:cNvPr id="90" name="Google Shape;90;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3"/>
          <p:cNvSpPr txBox="1"/>
          <p:nvPr>
            <p:ph idx="2" type="title"/>
          </p:nvPr>
        </p:nvSpPr>
        <p:spPr>
          <a:xfrm>
            <a:off x="713251" y="1829050"/>
            <a:ext cx="2447100" cy="444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1800">
                <a:solidFill>
                  <a:schemeClr val="accent1"/>
                </a:solidFill>
              </a:defRPr>
            </a:lvl1pPr>
            <a:lvl2pPr lvl="1">
              <a:spcBef>
                <a:spcPts val="0"/>
              </a:spcBef>
              <a:spcAft>
                <a:spcPts val="0"/>
              </a:spcAft>
              <a:buSzPts val="2800"/>
              <a:buNone/>
              <a:defRPr>
                <a:latin typeface="Assistant"/>
                <a:ea typeface="Assistant"/>
                <a:cs typeface="Assistant"/>
                <a:sym typeface="Assistant"/>
              </a:defRPr>
            </a:lvl2pPr>
            <a:lvl3pPr lvl="2">
              <a:spcBef>
                <a:spcPts val="0"/>
              </a:spcBef>
              <a:spcAft>
                <a:spcPts val="0"/>
              </a:spcAft>
              <a:buSzPts val="2800"/>
              <a:buNone/>
              <a:defRPr>
                <a:latin typeface="Assistant"/>
                <a:ea typeface="Assistant"/>
                <a:cs typeface="Assistant"/>
                <a:sym typeface="Assistant"/>
              </a:defRPr>
            </a:lvl3pPr>
            <a:lvl4pPr lvl="3">
              <a:spcBef>
                <a:spcPts val="0"/>
              </a:spcBef>
              <a:spcAft>
                <a:spcPts val="0"/>
              </a:spcAft>
              <a:buSzPts val="2800"/>
              <a:buNone/>
              <a:defRPr>
                <a:latin typeface="Assistant"/>
                <a:ea typeface="Assistant"/>
                <a:cs typeface="Assistant"/>
                <a:sym typeface="Assistant"/>
              </a:defRPr>
            </a:lvl4pPr>
            <a:lvl5pPr lvl="4">
              <a:spcBef>
                <a:spcPts val="0"/>
              </a:spcBef>
              <a:spcAft>
                <a:spcPts val="0"/>
              </a:spcAft>
              <a:buSzPts val="2800"/>
              <a:buNone/>
              <a:defRPr>
                <a:latin typeface="Assistant"/>
                <a:ea typeface="Assistant"/>
                <a:cs typeface="Assistant"/>
                <a:sym typeface="Assistant"/>
              </a:defRPr>
            </a:lvl5pPr>
            <a:lvl6pPr lvl="5">
              <a:spcBef>
                <a:spcPts val="0"/>
              </a:spcBef>
              <a:spcAft>
                <a:spcPts val="0"/>
              </a:spcAft>
              <a:buSzPts val="2800"/>
              <a:buNone/>
              <a:defRPr>
                <a:latin typeface="Assistant"/>
                <a:ea typeface="Assistant"/>
                <a:cs typeface="Assistant"/>
                <a:sym typeface="Assistant"/>
              </a:defRPr>
            </a:lvl6pPr>
            <a:lvl7pPr lvl="6">
              <a:spcBef>
                <a:spcPts val="0"/>
              </a:spcBef>
              <a:spcAft>
                <a:spcPts val="0"/>
              </a:spcAft>
              <a:buSzPts val="2800"/>
              <a:buNone/>
              <a:defRPr>
                <a:latin typeface="Assistant"/>
                <a:ea typeface="Assistant"/>
                <a:cs typeface="Assistant"/>
                <a:sym typeface="Assistant"/>
              </a:defRPr>
            </a:lvl7pPr>
            <a:lvl8pPr lvl="7">
              <a:spcBef>
                <a:spcPts val="0"/>
              </a:spcBef>
              <a:spcAft>
                <a:spcPts val="0"/>
              </a:spcAft>
              <a:buSzPts val="2800"/>
              <a:buNone/>
              <a:defRPr>
                <a:latin typeface="Assistant"/>
                <a:ea typeface="Assistant"/>
                <a:cs typeface="Assistant"/>
                <a:sym typeface="Assistant"/>
              </a:defRPr>
            </a:lvl8pPr>
            <a:lvl9pPr lvl="8">
              <a:spcBef>
                <a:spcPts val="0"/>
              </a:spcBef>
              <a:spcAft>
                <a:spcPts val="0"/>
              </a:spcAft>
              <a:buSzPts val="2800"/>
              <a:buNone/>
              <a:defRPr>
                <a:latin typeface="Assistant"/>
                <a:ea typeface="Assistant"/>
                <a:cs typeface="Assistant"/>
                <a:sym typeface="Assistant"/>
              </a:defRPr>
            </a:lvl9pPr>
          </a:lstStyle>
          <a:p/>
        </p:txBody>
      </p:sp>
      <p:sp>
        <p:nvSpPr>
          <p:cNvPr id="92" name="Google Shape;92;p13"/>
          <p:cNvSpPr txBox="1"/>
          <p:nvPr>
            <p:ph idx="1" type="subTitle"/>
          </p:nvPr>
        </p:nvSpPr>
        <p:spPr>
          <a:xfrm>
            <a:off x="713251" y="2137602"/>
            <a:ext cx="2447100" cy="579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3" name="Google Shape;93;p13"/>
          <p:cNvSpPr txBox="1"/>
          <p:nvPr>
            <p:ph hasCustomPrompt="1" idx="3" type="title"/>
          </p:nvPr>
        </p:nvSpPr>
        <p:spPr>
          <a:xfrm>
            <a:off x="713251" y="1342431"/>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4" name="Google Shape;94;p13"/>
          <p:cNvSpPr txBox="1"/>
          <p:nvPr>
            <p:ph idx="4" type="title"/>
          </p:nvPr>
        </p:nvSpPr>
        <p:spPr>
          <a:xfrm>
            <a:off x="3348463" y="1829050"/>
            <a:ext cx="2447100" cy="44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95" name="Google Shape;95;p13"/>
          <p:cNvSpPr txBox="1"/>
          <p:nvPr>
            <p:ph idx="5" type="subTitle"/>
          </p:nvPr>
        </p:nvSpPr>
        <p:spPr>
          <a:xfrm>
            <a:off x="3348461" y="2137602"/>
            <a:ext cx="2447100" cy="57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6" name="Google Shape;96;p13"/>
          <p:cNvSpPr txBox="1"/>
          <p:nvPr>
            <p:ph hasCustomPrompt="1" idx="6" type="title"/>
          </p:nvPr>
        </p:nvSpPr>
        <p:spPr>
          <a:xfrm>
            <a:off x="3348461" y="1342431"/>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 name="Google Shape;97;p13"/>
          <p:cNvSpPr txBox="1"/>
          <p:nvPr>
            <p:ph idx="7" type="title"/>
          </p:nvPr>
        </p:nvSpPr>
        <p:spPr>
          <a:xfrm>
            <a:off x="5983649" y="1829050"/>
            <a:ext cx="2447100" cy="44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98" name="Google Shape;98;p13"/>
          <p:cNvSpPr txBox="1"/>
          <p:nvPr>
            <p:ph idx="8" type="subTitle"/>
          </p:nvPr>
        </p:nvSpPr>
        <p:spPr>
          <a:xfrm>
            <a:off x="5983647" y="2137602"/>
            <a:ext cx="2447100" cy="57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9" name="Google Shape;99;p13"/>
          <p:cNvSpPr txBox="1"/>
          <p:nvPr>
            <p:ph hasCustomPrompt="1" idx="9" type="title"/>
          </p:nvPr>
        </p:nvSpPr>
        <p:spPr>
          <a:xfrm>
            <a:off x="5983647" y="1342431"/>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0" name="Google Shape;100;p13"/>
          <p:cNvSpPr txBox="1"/>
          <p:nvPr>
            <p:ph idx="13" type="title"/>
          </p:nvPr>
        </p:nvSpPr>
        <p:spPr>
          <a:xfrm>
            <a:off x="713251" y="3517950"/>
            <a:ext cx="2447100" cy="44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101" name="Google Shape;101;p13"/>
          <p:cNvSpPr txBox="1"/>
          <p:nvPr>
            <p:ph idx="14" type="subTitle"/>
          </p:nvPr>
        </p:nvSpPr>
        <p:spPr>
          <a:xfrm>
            <a:off x="713251" y="3828416"/>
            <a:ext cx="2447100" cy="57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2" name="Google Shape;102;p13"/>
          <p:cNvSpPr txBox="1"/>
          <p:nvPr>
            <p:ph hasCustomPrompt="1" idx="15" type="title"/>
          </p:nvPr>
        </p:nvSpPr>
        <p:spPr>
          <a:xfrm>
            <a:off x="713251" y="3028768"/>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idx="16" type="title"/>
          </p:nvPr>
        </p:nvSpPr>
        <p:spPr>
          <a:xfrm>
            <a:off x="3348463" y="3517950"/>
            <a:ext cx="2447100" cy="44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104" name="Google Shape;104;p13"/>
          <p:cNvSpPr txBox="1"/>
          <p:nvPr>
            <p:ph idx="17" type="subTitle"/>
          </p:nvPr>
        </p:nvSpPr>
        <p:spPr>
          <a:xfrm>
            <a:off x="3348449" y="3828416"/>
            <a:ext cx="2447100" cy="57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5" name="Google Shape;105;p13"/>
          <p:cNvSpPr txBox="1"/>
          <p:nvPr>
            <p:ph hasCustomPrompt="1" idx="18" type="title"/>
          </p:nvPr>
        </p:nvSpPr>
        <p:spPr>
          <a:xfrm>
            <a:off x="3348461" y="3028768"/>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3"/>
          <p:cNvSpPr txBox="1"/>
          <p:nvPr>
            <p:ph idx="19" type="title"/>
          </p:nvPr>
        </p:nvSpPr>
        <p:spPr>
          <a:xfrm>
            <a:off x="5983649" y="3517950"/>
            <a:ext cx="2447100" cy="44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107" name="Google Shape;107;p13"/>
          <p:cNvSpPr txBox="1"/>
          <p:nvPr>
            <p:ph idx="20" type="subTitle"/>
          </p:nvPr>
        </p:nvSpPr>
        <p:spPr>
          <a:xfrm>
            <a:off x="5983647" y="3828416"/>
            <a:ext cx="2447100" cy="57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8" name="Google Shape;108;p13"/>
          <p:cNvSpPr txBox="1"/>
          <p:nvPr>
            <p:ph hasCustomPrompt="1" idx="21" type="title"/>
          </p:nvPr>
        </p:nvSpPr>
        <p:spPr>
          <a:xfrm>
            <a:off x="5983647" y="3028768"/>
            <a:ext cx="751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cxnSp>
        <p:nvCxnSpPr>
          <p:cNvPr id="109" name="Google Shape;109;p13"/>
          <p:cNvCxnSpPr/>
          <p:nvPr/>
        </p:nvCxnSpPr>
        <p:spPr>
          <a:xfrm>
            <a:off x="723475" y="395550"/>
            <a:ext cx="7716000" cy="0"/>
          </a:xfrm>
          <a:prstGeom prst="straightConnector1">
            <a:avLst/>
          </a:prstGeom>
          <a:noFill/>
          <a:ln cap="flat" cmpd="sng" w="9525">
            <a:solidFill>
              <a:schemeClr val="accent1"/>
            </a:solidFill>
            <a:prstDash val="solid"/>
            <a:round/>
            <a:headEnd len="med" w="med" type="none"/>
            <a:tailEnd len="med" w="med" type="none"/>
          </a:ln>
        </p:spPr>
      </p:cxnSp>
      <p:cxnSp>
        <p:nvCxnSpPr>
          <p:cNvPr id="110" name="Google Shape;110;p13"/>
          <p:cNvCxnSpPr/>
          <p:nvPr/>
        </p:nvCxnSpPr>
        <p:spPr>
          <a:xfrm>
            <a:off x="1117663" y="4756388"/>
            <a:ext cx="6928200" cy="0"/>
          </a:xfrm>
          <a:prstGeom prst="straightConnector1">
            <a:avLst/>
          </a:prstGeom>
          <a:noFill/>
          <a:ln cap="flat" cmpd="sng" w="9525">
            <a:solidFill>
              <a:schemeClr val="accent1"/>
            </a:solidFill>
            <a:prstDash val="solid"/>
            <a:round/>
            <a:headEnd len="med" w="med" type="none"/>
            <a:tailEnd len="med" w="med" type="none"/>
          </a:ln>
        </p:spPr>
      </p:cxnSp>
      <p:sp>
        <p:nvSpPr>
          <p:cNvPr id="111" name="Google Shape;111;p13"/>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dk1"/>
        </a:solidFill>
      </p:bgPr>
    </p:bg>
    <p:spTree>
      <p:nvGrpSpPr>
        <p:cNvPr id="113" name="Shape 113"/>
        <p:cNvGrpSpPr/>
        <p:nvPr/>
      </p:nvGrpSpPr>
      <p:grpSpPr>
        <a:xfrm>
          <a:off x="0" y="0"/>
          <a:ext cx="0" cy="0"/>
          <a:chOff x="0" y="0"/>
          <a:chExt cx="0" cy="0"/>
        </a:xfrm>
      </p:grpSpPr>
      <p:sp>
        <p:nvSpPr>
          <p:cNvPr id="114" name="Google Shape;114;p14"/>
          <p:cNvSpPr txBox="1"/>
          <p:nvPr>
            <p:ph type="title"/>
          </p:nvPr>
        </p:nvSpPr>
        <p:spPr>
          <a:xfrm>
            <a:off x="1509300" y="2100450"/>
            <a:ext cx="2234700" cy="94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sz="2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5" name="Google Shape;115;p14"/>
          <p:cNvSpPr txBox="1"/>
          <p:nvPr>
            <p:ph idx="1" type="subTitle"/>
          </p:nvPr>
        </p:nvSpPr>
        <p:spPr>
          <a:xfrm>
            <a:off x="3821687" y="2100450"/>
            <a:ext cx="3813000" cy="94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18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cxnSp>
        <p:nvCxnSpPr>
          <p:cNvPr id="116" name="Google Shape;116;p14"/>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cxnSp>
        <p:nvCxnSpPr>
          <p:cNvPr id="117" name="Google Shape;117;p14"/>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118" name="Google Shape;118;p14"/>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dk1"/>
        </a:solidFill>
      </p:bgPr>
    </p:bg>
    <p:spTree>
      <p:nvGrpSpPr>
        <p:cNvPr id="120" name="Shape 120"/>
        <p:cNvGrpSpPr/>
        <p:nvPr/>
      </p:nvGrpSpPr>
      <p:grpSpPr>
        <a:xfrm>
          <a:off x="0" y="0"/>
          <a:ext cx="0" cy="0"/>
          <a:chOff x="0" y="0"/>
          <a:chExt cx="0" cy="0"/>
        </a:xfrm>
      </p:grpSpPr>
      <p:sp>
        <p:nvSpPr>
          <p:cNvPr id="121" name="Google Shape;121;p15"/>
          <p:cNvSpPr txBox="1"/>
          <p:nvPr>
            <p:ph type="title"/>
          </p:nvPr>
        </p:nvSpPr>
        <p:spPr>
          <a:xfrm>
            <a:off x="4342825" y="1452963"/>
            <a:ext cx="3422400" cy="13056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2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2" name="Google Shape;122;p15"/>
          <p:cNvSpPr txBox="1"/>
          <p:nvPr>
            <p:ph idx="1" type="subTitle"/>
          </p:nvPr>
        </p:nvSpPr>
        <p:spPr>
          <a:xfrm>
            <a:off x="4342825" y="2747937"/>
            <a:ext cx="3675900" cy="94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100"/>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cxnSp>
        <p:nvCxnSpPr>
          <p:cNvPr id="123" name="Google Shape;123;p15"/>
          <p:cNvCxnSpPr/>
          <p:nvPr/>
        </p:nvCxnSpPr>
        <p:spPr>
          <a:xfrm>
            <a:off x="3947263"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124" name="Google Shape;124;p15"/>
          <p:cNvCxnSpPr/>
          <p:nvPr/>
        </p:nvCxnSpPr>
        <p:spPr>
          <a:xfrm rot="10800000">
            <a:off x="4332313"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125" name="Google Shape;125;p15"/>
          <p:cNvSpPr/>
          <p:nvPr/>
        </p:nvSpPr>
        <p:spPr>
          <a:xfrm flipH="1">
            <a:off x="3937650"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flipH="1">
            <a:off x="813887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lt2"/>
        </a:solidFill>
      </p:bgPr>
    </p:bg>
    <p:spTree>
      <p:nvGrpSpPr>
        <p:cNvPr id="127" name="Shape 127"/>
        <p:cNvGrpSpPr/>
        <p:nvPr/>
      </p:nvGrpSpPr>
      <p:grpSpPr>
        <a:xfrm>
          <a:off x="0" y="0"/>
          <a:ext cx="0" cy="0"/>
          <a:chOff x="0" y="0"/>
          <a:chExt cx="0" cy="0"/>
        </a:xfrm>
      </p:grpSpPr>
      <p:sp>
        <p:nvSpPr>
          <p:cNvPr id="128" name="Google Shape;128;p16"/>
          <p:cNvSpPr txBox="1"/>
          <p:nvPr>
            <p:ph type="title"/>
          </p:nvPr>
        </p:nvSpPr>
        <p:spPr>
          <a:xfrm>
            <a:off x="1608283" y="1518425"/>
            <a:ext cx="2495100" cy="935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4200"/>
              <a:buNone/>
              <a:defRPr>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29" name="Google Shape;129;p16"/>
          <p:cNvSpPr txBox="1"/>
          <p:nvPr>
            <p:ph idx="1" type="subTitle"/>
          </p:nvPr>
        </p:nvSpPr>
        <p:spPr>
          <a:xfrm>
            <a:off x="1364508" y="2465859"/>
            <a:ext cx="2738700" cy="1159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100"/>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cxnSp>
        <p:nvCxnSpPr>
          <p:cNvPr id="130" name="Google Shape;130;p16"/>
          <p:cNvCxnSpPr/>
          <p:nvPr/>
        </p:nvCxnSpPr>
        <p:spPr>
          <a:xfrm rot="10800000">
            <a:off x="749325"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131" name="Google Shape;131;p16"/>
          <p:cNvCxnSpPr/>
          <p:nvPr/>
        </p:nvCxnSpPr>
        <p:spPr>
          <a:xfrm>
            <a:off x="1134376"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132" name="Google Shape;132;p16"/>
          <p:cNvSpPr/>
          <p:nvPr/>
        </p:nvSpPr>
        <p:spPr>
          <a:xfrm>
            <a:off x="4934038"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bg>
      <p:bgPr>
        <a:solidFill>
          <a:schemeClr val="lt2"/>
        </a:solidFill>
      </p:bgPr>
    </p:bg>
    <p:spTree>
      <p:nvGrpSpPr>
        <p:cNvPr id="134" name="Shape 134"/>
        <p:cNvGrpSpPr/>
        <p:nvPr/>
      </p:nvGrpSpPr>
      <p:grpSpPr>
        <a:xfrm>
          <a:off x="0" y="0"/>
          <a:ext cx="0" cy="0"/>
          <a:chOff x="0" y="0"/>
          <a:chExt cx="0" cy="0"/>
        </a:xfrm>
      </p:grpSpPr>
      <p:sp>
        <p:nvSpPr>
          <p:cNvPr id="135" name="Google Shape;135;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accent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cxnSp>
        <p:nvCxnSpPr>
          <p:cNvPr id="136" name="Google Shape;136;p17"/>
          <p:cNvCxnSpPr/>
          <p:nvPr/>
        </p:nvCxnSpPr>
        <p:spPr>
          <a:xfrm>
            <a:off x="723475" y="395550"/>
            <a:ext cx="7716000" cy="0"/>
          </a:xfrm>
          <a:prstGeom prst="straightConnector1">
            <a:avLst/>
          </a:prstGeom>
          <a:noFill/>
          <a:ln cap="flat" cmpd="sng" w="9525">
            <a:solidFill>
              <a:schemeClr val="accent1"/>
            </a:solidFill>
            <a:prstDash val="solid"/>
            <a:round/>
            <a:headEnd len="med" w="med" type="none"/>
            <a:tailEnd len="med" w="med" type="none"/>
          </a:ln>
        </p:spPr>
      </p:cxnSp>
      <p:cxnSp>
        <p:nvCxnSpPr>
          <p:cNvPr id="137" name="Google Shape;137;p17"/>
          <p:cNvCxnSpPr/>
          <p:nvPr/>
        </p:nvCxnSpPr>
        <p:spPr>
          <a:xfrm>
            <a:off x="1117663" y="4756388"/>
            <a:ext cx="6928200" cy="0"/>
          </a:xfrm>
          <a:prstGeom prst="straightConnector1">
            <a:avLst/>
          </a:prstGeom>
          <a:noFill/>
          <a:ln cap="flat" cmpd="sng" w="9525">
            <a:solidFill>
              <a:schemeClr val="accent1"/>
            </a:solidFill>
            <a:prstDash val="solid"/>
            <a:round/>
            <a:headEnd len="med" w="med" type="none"/>
            <a:tailEnd len="med" w="med" type="none"/>
          </a:ln>
        </p:spPr>
      </p:cxnSp>
      <p:sp>
        <p:nvSpPr>
          <p:cNvPr id="138" name="Google Shape;138;p17"/>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40" name="Shape 140"/>
        <p:cNvGrpSpPr/>
        <p:nvPr/>
      </p:nvGrpSpPr>
      <p:grpSpPr>
        <a:xfrm>
          <a:off x="0" y="0"/>
          <a:ext cx="0" cy="0"/>
          <a:chOff x="0" y="0"/>
          <a:chExt cx="0" cy="0"/>
        </a:xfrm>
      </p:grpSpPr>
      <p:sp>
        <p:nvSpPr>
          <p:cNvPr id="141" name="Google Shape;141;p18"/>
          <p:cNvSpPr/>
          <p:nvPr/>
        </p:nvSpPr>
        <p:spPr>
          <a:xfrm>
            <a:off x="0" y="2814200"/>
            <a:ext cx="9144000" cy="232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3" name="Google Shape;143;p18"/>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sp>
        <p:nvSpPr>
          <p:cNvPr id="144" name="Google Shape;144;p18"/>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8"/>
          <p:cNvCxnSpPr/>
          <p:nvPr/>
        </p:nvCxnSpPr>
        <p:spPr>
          <a:xfrm>
            <a:off x="1117663" y="4756388"/>
            <a:ext cx="69282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47" name="Shape 147"/>
        <p:cNvGrpSpPr/>
        <p:nvPr/>
      </p:nvGrpSpPr>
      <p:grpSpPr>
        <a:xfrm>
          <a:off x="0" y="0"/>
          <a:ext cx="0" cy="0"/>
          <a:chOff x="0" y="0"/>
          <a:chExt cx="0" cy="0"/>
        </a:xfrm>
      </p:grpSpPr>
      <p:sp>
        <p:nvSpPr>
          <p:cNvPr id="148" name="Google Shape;148;p19"/>
          <p:cNvSpPr/>
          <p:nvPr/>
        </p:nvSpPr>
        <p:spPr>
          <a:xfrm>
            <a:off x="0" y="2571750"/>
            <a:ext cx="914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ph type="title"/>
          </p:nvPr>
        </p:nvSpPr>
        <p:spPr>
          <a:xfrm>
            <a:off x="1387125" y="2847357"/>
            <a:ext cx="3496200" cy="51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400"/>
              <a:buNone/>
              <a:defRPr>
                <a:solidFill>
                  <a:schemeClr val="accent1"/>
                </a:solidFill>
              </a:defRPr>
            </a:lvl1pPr>
            <a:lvl2pPr lvl="1"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2pPr>
            <a:lvl3pPr lvl="2"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3pPr>
            <a:lvl4pPr lvl="3"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4pPr>
            <a:lvl5pPr lvl="4"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5pPr>
            <a:lvl6pPr lvl="5"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6pPr>
            <a:lvl7pPr lvl="6"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7pPr>
            <a:lvl8pPr lvl="7"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8pPr>
            <a:lvl9pPr lvl="8" rtl="0" algn="ctr">
              <a:spcBef>
                <a:spcPts val="0"/>
              </a:spcBef>
              <a:spcAft>
                <a:spcPts val="0"/>
              </a:spcAft>
              <a:buClr>
                <a:schemeClr val="accent1"/>
              </a:buClr>
              <a:buSzPts val="2800"/>
              <a:buNone/>
              <a:defRPr>
                <a:solidFill>
                  <a:schemeClr val="accent1"/>
                </a:solidFill>
                <a:latin typeface="Assistant"/>
                <a:ea typeface="Assistant"/>
                <a:cs typeface="Assistant"/>
                <a:sym typeface="Assistant"/>
              </a:defRPr>
            </a:lvl9pPr>
          </a:lstStyle>
          <a:p/>
        </p:txBody>
      </p:sp>
      <p:sp>
        <p:nvSpPr>
          <p:cNvPr id="150" name="Google Shape;150;p19"/>
          <p:cNvSpPr txBox="1"/>
          <p:nvPr>
            <p:ph idx="1" type="subTitle"/>
          </p:nvPr>
        </p:nvSpPr>
        <p:spPr>
          <a:xfrm>
            <a:off x="1387125" y="3282505"/>
            <a:ext cx="3496200" cy="11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1" name="Google Shape;151;p19"/>
          <p:cNvSpPr txBox="1"/>
          <p:nvPr>
            <p:ph idx="2" type="title"/>
          </p:nvPr>
        </p:nvSpPr>
        <p:spPr>
          <a:xfrm>
            <a:off x="1387125" y="658701"/>
            <a:ext cx="3496200" cy="51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52" name="Google Shape;152;p19"/>
          <p:cNvSpPr txBox="1"/>
          <p:nvPr>
            <p:ph idx="3" type="subTitle"/>
          </p:nvPr>
        </p:nvSpPr>
        <p:spPr>
          <a:xfrm>
            <a:off x="1387134" y="1093849"/>
            <a:ext cx="3496200" cy="11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153" name="Google Shape;153;p19"/>
          <p:cNvCxnSpPr/>
          <p:nvPr/>
        </p:nvCxnSpPr>
        <p:spPr>
          <a:xfrm>
            <a:off x="1134376" y="387104"/>
            <a:ext cx="3696900" cy="0"/>
          </a:xfrm>
          <a:prstGeom prst="straightConnector1">
            <a:avLst/>
          </a:prstGeom>
          <a:noFill/>
          <a:ln cap="flat" cmpd="sng" w="9525">
            <a:solidFill>
              <a:schemeClr val="lt1"/>
            </a:solidFill>
            <a:prstDash val="solid"/>
            <a:round/>
            <a:headEnd len="med" w="med" type="none"/>
            <a:tailEnd len="med" w="med" type="none"/>
          </a:ln>
        </p:spPr>
      </p:cxnSp>
      <p:sp>
        <p:nvSpPr>
          <p:cNvPr id="154" name="Google Shape;154;p19"/>
          <p:cNvSpPr/>
          <p:nvPr/>
        </p:nvSpPr>
        <p:spPr>
          <a:xfrm>
            <a:off x="4934038"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19"/>
          <p:cNvCxnSpPr/>
          <p:nvPr/>
        </p:nvCxnSpPr>
        <p:spPr>
          <a:xfrm rot="10800000">
            <a:off x="749325" y="4756399"/>
            <a:ext cx="4467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bg>
      <p:bgPr>
        <a:solidFill>
          <a:schemeClr val="lt2"/>
        </a:solid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accent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cxnSp>
        <p:nvCxnSpPr>
          <p:cNvPr id="159" name="Google Shape;159;p20"/>
          <p:cNvCxnSpPr/>
          <p:nvPr/>
        </p:nvCxnSpPr>
        <p:spPr>
          <a:xfrm>
            <a:off x="723475" y="395550"/>
            <a:ext cx="77160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20"/>
          <p:cNvCxnSpPr/>
          <p:nvPr/>
        </p:nvCxnSpPr>
        <p:spPr>
          <a:xfrm>
            <a:off x="1117663" y="4756388"/>
            <a:ext cx="69282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0"/>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ph idx="1" type="subTitle"/>
          </p:nvPr>
        </p:nvSpPr>
        <p:spPr>
          <a:xfrm>
            <a:off x="713225" y="1187600"/>
            <a:ext cx="3812100" cy="3416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lgn="ctr">
              <a:spcBef>
                <a:spcPts val="0"/>
              </a:spcBef>
              <a:spcAft>
                <a:spcPts val="0"/>
              </a:spcAft>
              <a:buSzPts val="1600"/>
              <a:buChar char="○"/>
              <a:defRPr/>
            </a:lvl2pPr>
            <a:lvl3pPr lvl="2" rtl="0" algn="ctr">
              <a:spcBef>
                <a:spcPts val="0"/>
              </a:spcBef>
              <a:spcAft>
                <a:spcPts val="0"/>
              </a:spcAft>
              <a:buSzPts val="1600"/>
              <a:buChar char="■"/>
              <a:defRPr/>
            </a:lvl3pPr>
            <a:lvl4pPr lvl="3" rtl="0" algn="ctr">
              <a:spcBef>
                <a:spcPts val="0"/>
              </a:spcBef>
              <a:spcAft>
                <a:spcPts val="0"/>
              </a:spcAft>
              <a:buSzPts val="1600"/>
              <a:buChar char="●"/>
              <a:defRPr/>
            </a:lvl4pPr>
            <a:lvl5pPr lvl="4" rtl="0" algn="ctr">
              <a:spcBef>
                <a:spcPts val="0"/>
              </a:spcBef>
              <a:spcAft>
                <a:spcPts val="0"/>
              </a:spcAft>
              <a:buSzPts val="1600"/>
              <a:buChar char="○"/>
              <a:defRPr/>
            </a:lvl5pPr>
            <a:lvl6pPr lvl="5" rtl="0" algn="ctr">
              <a:spcBef>
                <a:spcPts val="0"/>
              </a:spcBef>
              <a:spcAft>
                <a:spcPts val="0"/>
              </a:spcAft>
              <a:buSzPts val="1600"/>
              <a:buChar char="■"/>
              <a:defRPr/>
            </a:lvl6pPr>
            <a:lvl7pPr lvl="6" rtl="0" algn="ctr">
              <a:spcBef>
                <a:spcPts val="0"/>
              </a:spcBef>
              <a:spcAft>
                <a:spcPts val="0"/>
              </a:spcAft>
              <a:buSzPts val="1600"/>
              <a:buChar char="●"/>
              <a:defRPr/>
            </a:lvl7pPr>
            <a:lvl8pPr lvl="7" rtl="0" algn="ctr">
              <a:spcBef>
                <a:spcPts val="0"/>
              </a:spcBef>
              <a:spcAft>
                <a:spcPts val="0"/>
              </a:spcAft>
              <a:buSzPts val="1600"/>
              <a:buChar char="○"/>
              <a:defRPr/>
            </a:lvl8pPr>
            <a:lvl9pPr lvl="8" rtl="0" algn="ctr">
              <a:spcBef>
                <a:spcPts val="0"/>
              </a:spcBef>
              <a:spcAft>
                <a:spcPts val="0"/>
              </a:spcAft>
              <a:buSzPts val="1600"/>
              <a:buChar char="■"/>
              <a:defRPr/>
            </a:lvl9pPr>
          </a:lstStyle>
          <a:p/>
        </p:txBody>
      </p:sp>
      <p:sp>
        <p:nvSpPr>
          <p:cNvPr id="164" name="Google Shape;164;p20"/>
          <p:cNvSpPr txBox="1"/>
          <p:nvPr>
            <p:ph idx="2" type="subTitle"/>
          </p:nvPr>
        </p:nvSpPr>
        <p:spPr>
          <a:xfrm>
            <a:off x="4618750" y="1187600"/>
            <a:ext cx="3812100" cy="341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a:lvl1pPr>
            <a:lvl2pPr lvl="1" rtl="0" algn="ctr">
              <a:spcBef>
                <a:spcPts val="0"/>
              </a:spcBef>
              <a:spcAft>
                <a:spcPts val="0"/>
              </a:spcAft>
              <a:buSzPts val="1600"/>
              <a:buChar char="○"/>
              <a:defRPr/>
            </a:lvl2pPr>
            <a:lvl3pPr lvl="2" rtl="0" algn="ctr">
              <a:spcBef>
                <a:spcPts val="0"/>
              </a:spcBef>
              <a:spcAft>
                <a:spcPts val="0"/>
              </a:spcAft>
              <a:buSzPts val="1600"/>
              <a:buChar char="■"/>
              <a:defRPr/>
            </a:lvl3pPr>
            <a:lvl4pPr lvl="3" rtl="0" algn="ctr">
              <a:spcBef>
                <a:spcPts val="0"/>
              </a:spcBef>
              <a:spcAft>
                <a:spcPts val="0"/>
              </a:spcAft>
              <a:buSzPts val="1600"/>
              <a:buChar char="●"/>
              <a:defRPr/>
            </a:lvl4pPr>
            <a:lvl5pPr lvl="4" rtl="0" algn="ctr">
              <a:spcBef>
                <a:spcPts val="0"/>
              </a:spcBef>
              <a:spcAft>
                <a:spcPts val="0"/>
              </a:spcAft>
              <a:buSzPts val="1600"/>
              <a:buChar char="○"/>
              <a:defRPr/>
            </a:lvl5pPr>
            <a:lvl6pPr lvl="5" rtl="0" algn="ctr">
              <a:spcBef>
                <a:spcPts val="0"/>
              </a:spcBef>
              <a:spcAft>
                <a:spcPts val="0"/>
              </a:spcAft>
              <a:buSzPts val="1600"/>
              <a:buChar char="■"/>
              <a:defRPr/>
            </a:lvl6pPr>
            <a:lvl7pPr lvl="6" rtl="0" algn="ctr">
              <a:spcBef>
                <a:spcPts val="0"/>
              </a:spcBef>
              <a:spcAft>
                <a:spcPts val="0"/>
              </a:spcAft>
              <a:buSzPts val="1600"/>
              <a:buChar char="●"/>
              <a:defRPr/>
            </a:lvl7pPr>
            <a:lvl8pPr lvl="7" rtl="0" algn="ctr">
              <a:spcBef>
                <a:spcPts val="0"/>
              </a:spcBef>
              <a:spcAft>
                <a:spcPts val="0"/>
              </a:spcAft>
              <a:buSzPts val="1600"/>
              <a:buChar char="○"/>
              <a:defRPr/>
            </a:lvl8pPr>
            <a:lvl9pPr lvl="8" rtl="0" algn="ctr">
              <a:spcBef>
                <a:spcPts val="0"/>
              </a:spcBef>
              <a:spcAft>
                <a:spcPts val="0"/>
              </a:spcAft>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884575" y="2128437"/>
            <a:ext cx="3326100" cy="1269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a:off x="3884575" y="3299775"/>
            <a:ext cx="45462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a:off x="3884575" y="1391025"/>
            <a:ext cx="1044900" cy="926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19" name="Google Shape;19;p3"/>
          <p:cNvCxnSpPr/>
          <p:nvPr/>
        </p:nvCxnSpPr>
        <p:spPr>
          <a:xfrm>
            <a:off x="3947263"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20" name="Google Shape;20;p3"/>
          <p:cNvCxnSpPr/>
          <p:nvPr/>
        </p:nvCxnSpPr>
        <p:spPr>
          <a:xfrm rot="10800000">
            <a:off x="4332313"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21" name="Google Shape;21;p3"/>
          <p:cNvSpPr/>
          <p:nvPr/>
        </p:nvSpPr>
        <p:spPr>
          <a:xfrm flipH="1">
            <a:off x="3937650"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813887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5" name="Shape 165"/>
        <p:cNvGrpSpPr/>
        <p:nvPr/>
      </p:nvGrpSpPr>
      <p:grpSpPr>
        <a:xfrm>
          <a:off x="0" y="0"/>
          <a:ext cx="0" cy="0"/>
          <a:chOff x="0" y="0"/>
          <a:chExt cx="0" cy="0"/>
        </a:xfrm>
      </p:grpSpPr>
      <p:sp>
        <p:nvSpPr>
          <p:cNvPr id="166" name="Google Shape;166;p2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1"/>
          <p:cNvSpPr txBox="1"/>
          <p:nvPr>
            <p:ph idx="2" type="title"/>
          </p:nvPr>
        </p:nvSpPr>
        <p:spPr>
          <a:xfrm>
            <a:off x="713225" y="2414188"/>
            <a:ext cx="22311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68" name="Google Shape;168;p21"/>
          <p:cNvSpPr txBox="1"/>
          <p:nvPr>
            <p:ph idx="1" type="subTitle"/>
          </p:nvPr>
        </p:nvSpPr>
        <p:spPr>
          <a:xfrm>
            <a:off x="713225" y="2722737"/>
            <a:ext cx="2231100" cy="86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9" name="Google Shape;169;p21"/>
          <p:cNvSpPr txBox="1"/>
          <p:nvPr>
            <p:ph idx="3" type="title"/>
          </p:nvPr>
        </p:nvSpPr>
        <p:spPr>
          <a:xfrm>
            <a:off x="3456467" y="2414188"/>
            <a:ext cx="22311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70" name="Google Shape;170;p21"/>
          <p:cNvSpPr txBox="1"/>
          <p:nvPr>
            <p:ph idx="4" type="subTitle"/>
          </p:nvPr>
        </p:nvSpPr>
        <p:spPr>
          <a:xfrm>
            <a:off x="3456463" y="2722737"/>
            <a:ext cx="2231100" cy="86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71" name="Google Shape;171;p21"/>
          <p:cNvSpPr txBox="1"/>
          <p:nvPr>
            <p:ph idx="5" type="title"/>
          </p:nvPr>
        </p:nvSpPr>
        <p:spPr>
          <a:xfrm>
            <a:off x="6199734" y="2414188"/>
            <a:ext cx="22311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72" name="Google Shape;172;p21"/>
          <p:cNvSpPr txBox="1"/>
          <p:nvPr>
            <p:ph idx="6" type="subTitle"/>
          </p:nvPr>
        </p:nvSpPr>
        <p:spPr>
          <a:xfrm>
            <a:off x="6199726" y="2722737"/>
            <a:ext cx="2231100" cy="86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173" name="Google Shape;173;p21"/>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cxnSp>
        <p:nvCxnSpPr>
          <p:cNvPr id="174" name="Google Shape;174;p21"/>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175" name="Google Shape;175;p21"/>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spTree>
      <p:nvGrpSpPr>
        <p:cNvPr id="177" name="Shape 177"/>
        <p:cNvGrpSpPr/>
        <p:nvPr/>
      </p:nvGrpSpPr>
      <p:grpSpPr>
        <a:xfrm>
          <a:off x="0" y="0"/>
          <a:ext cx="0" cy="0"/>
          <a:chOff x="0" y="0"/>
          <a:chExt cx="0" cy="0"/>
        </a:xfrm>
      </p:grpSpPr>
      <p:sp>
        <p:nvSpPr>
          <p:cNvPr id="178" name="Google Shape;178;p2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2"/>
          <p:cNvSpPr txBox="1"/>
          <p:nvPr>
            <p:ph idx="2" type="title"/>
          </p:nvPr>
        </p:nvSpPr>
        <p:spPr>
          <a:xfrm>
            <a:off x="713225" y="2210750"/>
            <a:ext cx="2557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80" name="Google Shape;180;p22"/>
          <p:cNvSpPr txBox="1"/>
          <p:nvPr>
            <p:ph idx="1" type="subTitle"/>
          </p:nvPr>
        </p:nvSpPr>
        <p:spPr>
          <a:xfrm>
            <a:off x="713225" y="2522756"/>
            <a:ext cx="2557200" cy="89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a:solidFill>
                  <a:schemeClr val="lt1"/>
                </a:solidFill>
              </a:defRPr>
            </a:lvl1pPr>
            <a:lvl2pPr lvl="1" rtl="0" algn="ctr">
              <a:spcBef>
                <a:spcPts val="0"/>
              </a:spcBef>
              <a:spcAft>
                <a:spcPts val="0"/>
              </a:spcAft>
              <a:buSzPts val="1600"/>
              <a:buChar char="○"/>
              <a:defRPr/>
            </a:lvl2pPr>
            <a:lvl3pPr lvl="2" rtl="0" algn="ctr">
              <a:spcBef>
                <a:spcPts val="0"/>
              </a:spcBef>
              <a:spcAft>
                <a:spcPts val="0"/>
              </a:spcAft>
              <a:buSzPts val="1600"/>
              <a:buChar char="■"/>
              <a:defRPr/>
            </a:lvl3pPr>
            <a:lvl4pPr lvl="3" rtl="0" algn="ctr">
              <a:spcBef>
                <a:spcPts val="0"/>
              </a:spcBef>
              <a:spcAft>
                <a:spcPts val="0"/>
              </a:spcAft>
              <a:buSzPts val="1600"/>
              <a:buChar char="●"/>
              <a:defRPr/>
            </a:lvl4pPr>
            <a:lvl5pPr lvl="4" rtl="0" algn="ctr">
              <a:spcBef>
                <a:spcPts val="0"/>
              </a:spcBef>
              <a:spcAft>
                <a:spcPts val="0"/>
              </a:spcAft>
              <a:buSzPts val="1600"/>
              <a:buChar char="○"/>
              <a:defRPr/>
            </a:lvl5pPr>
            <a:lvl6pPr lvl="5" rtl="0" algn="ctr">
              <a:spcBef>
                <a:spcPts val="0"/>
              </a:spcBef>
              <a:spcAft>
                <a:spcPts val="0"/>
              </a:spcAft>
              <a:buSzPts val="1600"/>
              <a:buChar char="■"/>
              <a:defRPr/>
            </a:lvl6pPr>
            <a:lvl7pPr lvl="6" rtl="0" algn="ctr">
              <a:spcBef>
                <a:spcPts val="0"/>
              </a:spcBef>
              <a:spcAft>
                <a:spcPts val="0"/>
              </a:spcAft>
              <a:buSzPts val="1600"/>
              <a:buChar char="●"/>
              <a:defRPr/>
            </a:lvl7pPr>
            <a:lvl8pPr lvl="7" rtl="0" algn="ctr">
              <a:spcBef>
                <a:spcPts val="0"/>
              </a:spcBef>
              <a:spcAft>
                <a:spcPts val="0"/>
              </a:spcAft>
              <a:buSzPts val="1600"/>
              <a:buChar char="○"/>
              <a:defRPr/>
            </a:lvl8pPr>
            <a:lvl9pPr lvl="8" rtl="0" algn="ctr">
              <a:spcBef>
                <a:spcPts val="0"/>
              </a:spcBef>
              <a:spcAft>
                <a:spcPts val="0"/>
              </a:spcAft>
              <a:buSzPts val="1600"/>
              <a:buChar char="■"/>
              <a:defRPr/>
            </a:lvl9pPr>
          </a:lstStyle>
          <a:p/>
        </p:txBody>
      </p:sp>
      <p:sp>
        <p:nvSpPr>
          <p:cNvPr id="181" name="Google Shape;181;p22"/>
          <p:cNvSpPr txBox="1"/>
          <p:nvPr>
            <p:ph idx="3" type="title"/>
          </p:nvPr>
        </p:nvSpPr>
        <p:spPr>
          <a:xfrm>
            <a:off x="3293375" y="2210750"/>
            <a:ext cx="2557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82" name="Google Shape;182;p22"/>
          <p:cNvSpPr txBox="1"/>
          <p:nvPr>
            <p:ph idx="4" type="subTitle"/>
          </p:nvPr>
        </p:nvSpPr>
        <p:spPr>
          <a:xfrm>
            <a:off x="3293371" y="2522756"/>
            <a:ext cx="2557200" cy="89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a:solidFill>
                  <a:schemeClr val="lt1"/>
                </a:solidFill>
              </a:defRPr>
            </a:lvl1pPr>
            <a:lvl2pPr lvl="1" rtl="0" algn="ctr">
              <a:spcBef>
                <a:spcPts val="0"/>
              </a:spcBef>
              <a:spcAft>
                <a:spcPts val="0"/>
              </a:spcAft>
              <a:buSzPts val="1600"/>
              <a:buChar char="○"/>
              <a:defRPr/>
            </a:lvl2pPr>
            <a:lvl3pPr lvl="2" rtl="0" algn="ctr">
              <a:spcBef>
                <a:spcPts val="0"/>
              </a:spcBef>
              <a:spcAft>
                <a:spcPts val="0"/>
              </a:spcAft>
              <a:buSzPts val="1600"/>
              <a:buChar char="■"/>
              <a:defRPr/>
            </a:lvl3pPr>
            <a:lvl4pPr lvl="3" rtl="0" algn="ctr">
              <a:spcBef>
                <a:spcPts val="0"/>
              </a:spcBef>
              <a:spcAft>
                <a:spcPts val="0"/>
              </a:spcAft>
              <a:buSzPts val="1600"/>
              <a:buChar char="●"/>
              <a:defRPr/>
            </a:lvl4pPr>
            <a:lvl5pPr lvl="4" rtl="0" algn="ctr">
              <a:spcBef>
                <a:spcPts val="0"/>
              </a:spcBef>
              <a:spcAft>
                <a:spcPts val="0"/>
              </a:spcAft>
              <a:buSzPts val="1600"/>
              <a:buChar char="○"/>
              <a:defRPr/>
            </a:lvl5pPr>
            <a:lvl6pPr lvl="5" rtl="0" algn="ctr">
              <a:spcBef>
                <a:spcPts val="0"/>
              </a:spcBef>
              <a:spcAft>
                <a:spcPts val="0"/>
              </a:spcAft>
              <a:buSzPts val="1600"/>
              <a:buChar char="■"/>
              <a:defRPr/>
            </a:lvl6pPr>
            <a:lvl7pPr lvl="6" rtl="0" algn="ctr">
              <a:spcBef>
                <a:spcPts val="0"/>
              </a:spcBef>
              <a:spcAft>
                <a:spcPts val="0"/>
              </a:spcAft>
              <a:buSzPts val="1600"/>
              <a:buChar char="●"/>
              <a:defRPr/>
            </a:lvl7pPr>
            <a:lvl8pPr lvl="7" rtl="0" algn="ctr">
              <a:spcBef>
                <a:spcPts val="0"/>
              </a:spcBef>
              <a:spcAft>
                <a:spcPts val="0"/>
              </a:spcAft>
              <a:buSzPts val="1600"/>
              <a:buChar char="○"/>
              <a:defRPr/>
            </a:lvl8pPr>
            <a:lvl9pPr lvl="8" rtl="0" algn="ctr">
              <a:spcBef>
                <a:spcPts val="0"/>
              </a:spcBef>
              <a:spcAft>
                <a:spcPts val="0"/>
              </a:spcAft>
              <a:buSzPts val="1600"/>
              <a:buChar char="■"/>
              <a:defRPr/>
            </a:lvl9pPr>
          </a:lstStyle>
          <a:p/>
        </p:txBody>
      </p:sp>
      <p:sp>
        <p:nvSpPr>
          <p:cNvPr id="183" name="Google Shape;183;p22"/>
          <p:cNvSpPr txBox="1"/>
          <p:nvPr>
            <p:ph idx="5" type="title"/>
          </p:nvPr>
        </p:nvSpPr>
        <p:spPr>
          <a:xfrm>
            <a:off x="5873536" y="2210750"/>
            <a:ext cx="2557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84" name="Google Shape;184;p22"/>
          <p:cNvSpPr txBox="1"/>
          <p:nvPr>
            <p:ph idx="6" type="subTitle"/>
          </p:nvPr>
        </p:nvSpPr>
        <p:spPr>
          <a:xfrm>
            <a:off x="5873529" y="2522756"/>
            <a:ext cx="2557200" cy="89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a:solidFill>
                  <a:schemeClr val="lt1"/>
                </a:solidFill>
              </a:defRPr>
            </a:lvl1pPr>
            <a:lvl2pPr lvl="1" rtl="0" algn="ctr">
              <a:spcBef>
                <a:spcPts val="0"/>
              </a:spcBef>
              <a:spcAft>
                <a:spcPts val="0"/>
              </a:spcAft>
              <a:buSzPts val="1600"/>
              <a:buChar char="○"/>
              <a:defRPr/>
            </a:lvl2pPr>
            <a:lvl3pPr lvl="2" rtl="0" algn="ctr">
              <a:spcBef>
                <a:spcPts val="0"/>
              </a:spcBef>
              <a:spcAft>
                <a:spcPts val="0"/>
              </a:spcAft>
              <a:buSzPts val="1600"/>
              <a:buChar char="■"/>
              <a:defRPr/>
            </a:lvl3pPr>
            <a:lvl4pPr lvl="3" rtl="0" algn="ctr">
              <a:spcBef>
                <a:spcPts val="0"/>
              </a:spcBef>
              <a:spcAft>
                <a:spcPts val="0"/>
              </a:spcAft>
              <a:buSzPts val="1600"/>
              <a:buChar char="●"/>
              <a:defRPr/>
            </a:lvl4pPr>
            <a:lvl5pPr lvl="4" rtl="0" algn="ctr">
              <a:spcBef>
                <a:spcPts val="0"/>
              </a:spcBef>
              <a:spcAft>
                <a:spcPts val="0"/>
              </a:spcAft>
              <a:buSzPts val="1600"/>
              <a:buChar char="○"/>
              <a:defRPr/>
            </a:lvl5pPr>
            <a:lvl6pPr lvl="5" rtl="0" algn="ctr">
              <a:spcBef>
                <a:spcPts val="0"/>
              </a:spcBef>
              <a:spcAft>
                <a:spcPts val="0"/>
              </a:spcAft>
              <a:buSzPts val="1600"/>
              <a:buChar char="■"/>
              <a:defRPr/>
            </a:lvl6pPr>
            <a:lvl7pPr lvl="6" rtl="0" algn="ctr">
              <a:spcBef>
                <a:spcPts val="0"/>
              </a:spcBef>
              <a:spcAft>
                <a:spcPts val="0"/>
              </a:spcAft>
              <a:buSzPts val="1600"/>
              <a:buChar char="●"/>
              <a:defRPr/>
            </a:lvl7pPr>
            <a:lvl8pPr lvl="7" rtl="0" algn="ctr">
              <a:spcBef>
                <a:spcPts val="0"/>
              </a:spcBef>
              <a:spcAft>
                <a:spcPts val="0"/>
              </a:spcAft>
              <a:buSzPts val="1600"/>
              <a:buChar char="○"/>
              <a:defRPr/>
            </a:lvl8pPr>
            <a:lvl9pPr lvl="8" rtl="0" algn="ctr">
              <a:spcBef>
                <a:spcPts val="0"/>
              </a:spcBef>
              <a:spcAft>
                <a:spcPts val="0"/>
              </a:spcAft>
              <a:buSzPts val="1600"/>
              <a:buChar char="■"/>
              <a:defRPr/>
            </a:lvl9pPr>
          </a:lstStyle>
          <a:p/>
        </p:txBody>
      </p:sp>
      <p:cxnSp>
        <p:nvCxnSpPr>
          <p:cNvPr id="185" name="Google Shape;185;p22"/>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cxnSp>
        <p:nvCxnSpPr>
          <p:cNvPr id="186" name="Google Shape;186;p22"/>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187" name="Google Shape;187;p22"/>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1_2">
    <p:bg>
      <p:bgPr>
        <a:solidFill>
          <a:schemeClr val="lt2"/>
        </a:solidFill>
      </p:bgPr>
    </p:bg>
    <p:spTree>
      <p:nvGrpSpPr>
        <p:cNvPr id="189" name="Shape 189"/>
        <p:cNvGrpSpPr/>
        <p:nvPr/>
      </p:nvGrpSpPr>
      <p:grpSpPr>
        <a:xfrm>
          <a:off x="0" y="0"/>
          <a:ext cx="0" cy="0"/>
          <a:chOff x="0" y="0"/>
          <a:chExt cx="0" cy="0"/>
        </a:xfrm>
      </p:grpSpPr>
      <p:sp>
        <p:nvSpPr>
          <p:cNvPr id="190" name="Google Shape;190;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23"/>
          <p:cNvSpPr txBox="1"/>
          <p:nvPr>
            <p:ph idx="2" type="title"/>
          </p:nvPr>
        </p:nvSpPr>
        <p:spPr>
          <a:xfrm>
            <a:off x="865625" y="3162375"/>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solidFill>
                  <a:schemeClr val="accent1"/>
                </a:solidFill>
              </a:defRPr>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92" name="Google Shape;192;p23"/>
          <p:cNvSpPr txBox="1"/>
          <p:nvPr>
            <p:ph idx="1" type="subTitle"/>
          </p:nvPr>
        </p:nvSpPr>
        <p:spPr>
          <a:xfrm>
            <a:off x="865625" y="3470927"/>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3" name="Google Shape;193;p23"/>
          <p:cNvSpPr txBox="1"/>
          <p:nvPr>
            <p:ph idx="3" type="title"/>
          </p:nvPr>
        </p:nvSpPr>
        <p:spPr>
          <a:xfrm>
            <a:off x="3509246" y="3162375"/>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solidFill>
                  <a:schemeClr val="accent1"/>
                </a:solidFill>
              </a:defRPr>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94" name="Google Shape;194;p23"/>
          <p:cNvSpPr txBox="1"/>
          <p:nvPr>
            <p:ph idx="4" type="subTitle"/>
          </p:nvPr>
        </p:nvSpPr>
        <p:spPr>
          <a:xfrm>
            <a:off x="3509246" y="3470927"/>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5" name="Google Shape;195;p23"/>
          <p:cNvSpPr txBox="1"/>
          <p:nvPr>
            <p:ph idx="5" type="title"/>
          </p:nvPr>
        </p:nvSpPr>
        <p:spPr>
          <a:xfrm>
            <a:off x="6152868" y="3162375"/>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solidFill>
                  <a:schemeClr val="accent1"/>
                </a:solidFill>
              </a:defRPr>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196" name="Google Shape;196;p23"/>
          <p:cNvSpPr txBox="1"/>
          <p:nvPr>
            <p:ph idx="6" type="subTitle"/>
          </p:nvPr>
        </p:nvSpPr>
        <p:spPr>
          <a:xfrm>
            <a:off x="6152868" y="3470927"/>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197" name="Google Shape;197;p23"/>
          <p:cNvCxnSpPr/>
          <p:nvPr/>
        </p:nvCxnSpPr>
        <p:spPr>
          <a:xfrm>
            <a:off x="1117663" y="390299"/>
            <a:ext cx="6928200" cy="0"/>
          </a:xfrm>
          <a:prstGeom prst="straightConnector1">
            <a:avLst/>
          </a:prstGeom>
          <a:noFill/>
          <a:ln cap="flat" cmpd="sng" w="9525">
            <a:solidFill>
              <a:schemeClr val="accent1"/>
            </a:solidFill>
            <a:prstDash val="solid"/>
            <a:round/>
            <a:headEnd len="med" w="med" type="none"/>
            <a:tailEnd len="med" w="med" type="none"/>
          </a:ln>
        </p:spPr>
      </p:cxnSp>
      <p:sp>
        <p:nvSpPr>
          <p:cNvPr id="198" name="Google Shape;198;p23"/>
          <p:cNvSpPr/>
          <p:nvPr/>
        </p:nvSpPr>
        <p:spPr>
          <a:xfrm flipH="1">
            <a:off x="8138813" y="251538"/>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flipH="1">
            <a:off x="732813" y="251538"/>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3"/>
          <p:cNvCxnSpPr/>
          <p:nvPr/>
        </p:nvCxnSpPr>
        <p:spPr>
          <a:xfrm>
            <a:off x="723475" y="4751137"/>
            <a:ext cx="7716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_2_1">
    <p:spTree>
      <p:nvGrpSpPr>
        <p:cNvPr id="201" name="Shape 201"/>
        <p:cNvGrpSpPr/>
        <p:nvPr/>
      </p:nvGrpSpPr>
      <p:grpSpPr>
        <a:xfrm>
          <a:off x="0" y="0"/>
          <a:ext cx="0" cy="0"/>
          <a:chOff x="0" y="0"/>
          <a:chExt cx="0" cy="0"/>
        </a:xfrm>
      </p:grpSpPr>
      <p:sp>
        <p:nvSpPr>
          <p:cNvPr id="202" name="Google Shape;202;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24"/>
          <p:cNvSpPr txBox="1"/>
          <p:nvPr>
            <p:ph idx="2" type="title"/>
          </p:nvPr>
        </p:nvSpPr>
        <p:spPr>
          <a:xfrm>
            <a:off x="713225" y="2425450"/>
            <a:ext cx="22938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04" name="Google Shape;204;p24"/>
          <p:cNvSpPr txBox="1"/>
          <p:nvPr>
            <p:ph idx="1" type="subTitle"/>
          </p:nvPr>
        </p:nvSpPr>
        <p:spPr>
          <a:xfrm>
            <a:off x="1041350" y="2734000"/>
            <a:ext cx="16377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5" name="Google Shape;205;p24"/>
          <p:cNvSpPr txBox="1"/>
          <p:nvPr>
            <p:ph idx="3" type="title"/>
          </p:nvPr>
        </p:nvSpPr>
        <p:spPr>
          <a:xfrm>
            <a:off x="3425084" y="2425450"/>
            <a:ext cx="22938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06" name="Google Shape;206;p24"/>
          <p:cNvSpPr txBox="1"/>
          <p:nvPr>
            <p:ph idx="4" type="subTitle"/>
          </p:nvPr>
        </p:nvSpPr>
        <p:spPr>
          <a:xfrm>
            <a:off x="3753136" y="2734000"/>
            <a:ext cx="16377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7" name="Google Shape;207;p24"/>
          <p:cNvSpPr txBox="1"/>
          <p:nvPr>
            <p:ph idx="5" type="title"/>
          </p:nvPr>
        </p:nvSpPr>
        <p:spPr>
          <a:xfrm>
            <a:off x="6136917" y="2425450"/>
            <a:ext cx="22938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08" name="Google Shape;208;p24"/>
          <p:cNvSpPr txBox="1"/>
          <p:nvPr>
            <p:ph idx="6" type="subTitle"/>
          </p:nvPr>
        </p:nvSpPr>
        <p:spPr>
          <a:xfrm>
            <a:off x="6136917" y="2734001"/>
            <a:ext cx="22938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209" name="Google Shape;209;p24"/>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210" name="Google Shape;210;p24"/>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24"/>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_1">
    <p:spTree>
      <p:nvGrpSpPr>
        <p:cNvPr id="213" name="Shape 213"/>
        <p:cNvGrpSpPr/>
        <p:nvPr/>
      </p:nvGrpSpPr>
      <p:grpSpPr>
        <a:xfrm>
          <a:off x="0" y="0"/>
          <a:ext cx="0" cy="0"/>
          <a:chOff x="0" y="0"/>
          <a:chExt cx="0" cy="0"/>
        </a:xfrm>
      </p:grpSpPr>
      <p:sp>
        <p:nvSpPr>
          <p:cNvPr id="214" name="Google Shape;214;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5"/>
          <p:cNvSpPr txBox="1"/>
          <p:nvPr>
            <p:ph idx="2" type="title"/>
          </p:nvPr>
        </p:nvSpPr>
        <p:spPr>
          <a:xfrm>
            <a:off x="1287283" y="1775600"/>
            <a:ext cx="31209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16" name="Google Shape;216;p25"/>
          <p:cNvSpPr txBox="1"/>
          <p:nvPr>
            <p:ph idx="1" type="subTitle"/>
          </p:nvPr>
        </p:nvSpPr>
        <p:spPr>
          <a:xfrm>
            <a:off x="1287275" y="2084150"/>
            <a:ext cx="3120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17" name="Google Shape;217;p25"/>
          <p:cNvSpPr txBox="1"/>
          <p:nvPr>
            <p:ph idx="3" type="title"/>
          </p:nvPr>
        </p:nvSpPr>
        <p:spPr>
          <a:xfrm>
            <a:off x="4735817" y="1775600"/>
            <a:ext cx="31209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18" name="Google Shape;218;p25"/>
          <p:cNvSpPr txBox="1"/>
          <p:nvPr>
            <p:ph idx="4" type="subTitle"/>
          </p:nvPr>
        </p:nvSpPr>
        <p:spPr>
          <a:xfrm>
            <a:off x="4735801" y="2084150"/>
            <a:ext cx="3120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19" name="Google Shape;219;p25"/>
          <p:cNvSpPr txBox="1"/>
          <p:nvPr>
            <p:ph idx="5" type="title"/>
          </p:nvPr>
        </p:nvSpPr>
        <p:spPr>
          <a:xfrm>
            <a:off x="1287283" y="3440424"/>
            <a:ext cx="31209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20" name="Google Shape;220;p25"/>
          <p:cNvSpPr txBox="1"/>
          <p:nvPr>
            <p:ph idx="6" type="subTitle"/>
          </p:nvPr>
        </p:nvSpPr>
        <p:spPr>
          <a:xfrm>
            <a:off x="1287275" y="3748975"/>
            <a:ext cx="3120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1" name="Google Shape;221;p25"/>
          <p:cNvSpPr txBox="1"/>
          <p:nvPr>
            <p:ph idx="7" type="title"/>
          </p:nvPr>
        </p:nvSpPr>
        <p:spPr>
          <a:xfrm>
            <a:off x="4735817" y="3440424"/>
            <a:ext cx="31209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22" name="Google Shape;222;p25"/>
          <p:cNvSpPr txBox="1"/>
          <p:nvPr>
            <p:ph idx="8" type="subTitle"/>
          </p:nvPr>
        </p:nvSpPr>
        <p:spPr>
          <a:xfrm>
            <a:off x="4735800" y="3748975"/>
            <a:ext cx="3120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223" name="Google Shape;223;p25"/>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cxnSp>
        <p:nvCxnSpPr>
          <p:cNvPr id="224" name="Google Shape;224;p25"/>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225" name="Google Shape;225;p25"/>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bg>
      <p:bgPr>
        <a:solidFill>
          <a:schemeClr val="dk1"/>
        </a:solidFill>
      </p:bgPr>
    </p:bg>
    <p:spTree>
      <p:nvGrpSpPr>
        <p:cNvPr id="227" name="Shape 227"/>
        <p:cNvGrpSpPr/>
        <p:nvPr/>
      </p:nvGrpSpPr>
      <p:grpSpPr>
        <a:xfrm>
          <a:off x="0" y="0"/>
          <a:ext cx="0" cy="0"/>
          <a:chOff x="0" y="0"/>
          <a:chExt cx="0" cy="0"/>
        </a:xfrm>
      </p:grpSpPr>
      <p:sp>
        <p:nvSpPr>
          <p:cNvPr id="228" name="Google Shape;228;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6"/>
          <p:cNvSpPr txBox="1"/>
          <p:nvPr>
            <p:ph idx="2" type="title"/>
          </p:nvPr>
        </p:nvSpPr>
        <p:spPr>
          <a:xfrm>
            <a:off x="1220350" y="1761800"/>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30" name="Google Shape;230;p26"/>
          <p:cNvSpPr txBox="1"/>
          <p:nvPr>
            <p:ph idx="1" type="subTitle"/>
          </p:nvPr>
        </p:nvSpPr>
        <p:spPr>
          <a:xfrm>
            <a:off x="1220350" y="2070352"/>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1" name="Google Shape;231;p26"/>
          <p:cNvSpPr txBox="1"/>
          <p:nvPr>
            <p:ph idx="3" type="title"/>
          </p:nvPr>
        </p:nvSpPr>
        <p:spPr>
          <a:xfrm>
            <a:off x="3509246" y="1761800"/>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32" name="Google Shape;232;p26"/>
          <p:cNvSpPr txBox="1"/>
          <p:nvPr>
            <p:ph idx="4" type="subTitle"/>
          </p:nvPr>
        </p:nvSpPr>
        <p:spPr>
          <a:xfrm>
            <a:off x="3509246" y="2070352"/>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3" name="Google Shape;233;p26"/>
          <p:cNvSpPr txBox="1"/>
          <p:nvPr>
            <p:ph idx="5" type="title"/>
          </p:nvPr>
        </p:nvSpPr>
        <p:spPr>
          <a:xfrm>
            <a:off x="5798143" y="1761800"/>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34" name="Google Shape;234;p26"/>
          <p:cNvSpPr txBox="1"/>
          <p:nvPr>
            <p:ph idx="6" type="subTitle"/>
          </p:nvPr>
        </p:nvSpPr>
        <p:spPr>
          <a:xfrm>
            <a:off x="5798143" y="2070352"/>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5" name="Google Shape;235;p26"/>
          <p:cNvSpPr txBox="1"/>
          <p:nvPr>
            <p:ph idx="7" type="title"/>
          </p:nvPr>
        </p:nvSpPr>
        <p:spPr>
          <a:xfrm>
            <a:off x="1220350" y="3532198"/>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36" name="Google Shape;236;p26"/>
          <p:cNvSpPr txBox="1"/>
          <p:nvPr>
            <p:ph idx="8" type="subTitle"/>
          </p:nvPr>
        </p:nvSpPr>
        <p:spPr>
          <a:xfrm>
            <a:off x="1220350" y="3840750"/>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7" name="Google Shape;237;p26"/>
          <p:cNvSpPr txBox="1"/>
          <p:nvPr>
            <p:ph idx="9" type="title"/>
          </p:nvPr>
        </p:nvSpPr>
        <p:spPr>
          <a:xfrm>
            <a:off x="3509246" y="3532198"/>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38" name="Google Shape;238;p26"/>
          <p:cNvSpPr txBox="1"/>
          <p:nvPr>
            <p:ph idx="13" type="subTitle"/>
          </p:nvPr>
        </p:nvSpPr>
        <p:spPr>
          <a:xfrm>
            <a:off x="3509246" y="3840750"/>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9" name="Google Shape;239;p26"/>
          <p:cNvSpPr txBox="1"/>
          <p:nvPr>
            <p:ph idx="14" type="title"/>
          </p:nvPr>
        </p:nvSpPr>
        <p:spPr>
          <a:xfrm>
            <a:off x="5798143" y="3532198"/>
            <a:ext cx="21255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800"/>
              <a:buNone/>
              <a:defRPr>
                <a:latin typeface="Assistant"/>
                <a:ea typeface="Assistant"/>
                <a:cs typeface="Assistant"/>
                <a:sym typeface="Assistant"/>
              </a:defRPr>
            </a:lvl2pPr>
            <a:lvl3pPr lvl="2" rtl="0" algn="ctr">
              <a:spcBef>
                <a:spcPts val="0"/>
              </a:spcBef>
              <a:spcAft>
                <a:spcPts val="0"/>
              </a:spcAft>
              <a:buSzPts val="2800"/>
              <a:buNone/>
              <a:defRPr>
                <a:latin typeface="Assistant"/>
                <a:ea typeface="Assistant"/>
                <a:cs typeface="Assistant"/>
                <a:sym typeface="Assistant"/>
              </a:defRPr>
            </a:lvl3pPr>
            <a:lvl4pPr lvl="3" rtl="0" algn="ctr">
              <a:spcBef>
                <a:spcPts val="0"/>
              </a:spcBef>
              <a:spcAft>
                <a:spcPts val="0"/>
              </a:spcAft>
              <a:buSzPts val="2800"/>
              <a:buNone/>
              <a:defRPr>
                <a:latin typeface="Assistant"/>
                <a:ea typeface="Assistant"/>
                <a:cs typeface="Assistant"/>
                <a:sym typeface="Assistant"/>
              </a:defRPr>
            </a:lvl4pPr>
            <a:lvl5pPr lvl="4" rtl="0" algn="ctr">
              <a:spcBef>
                <a:spcPts val="0"/>
              </a:spcBef>
              <a:spcAft>
                <a:spcPts val="0"/>
              </a:spcAft>
              <a:buSzPts val="2800"/>
              <a:buNone/>
              <a:defRPr>
                <a:latin typeface="Assistant"/>
                <a:ea typeface="Assistant"/>
                <a:cs typeface="Assistant"/>
                <a:sym typeface="Assistant"/>
              </a:defRPr>
            </a:lvl5pPr>
            <a:lvl6pPr lvl="5" rtl="0" algn="ctr">
              <a:spcBef>
                <a:spcPts val="0"/>
              </a:spcBef>
              <a:spcAft>
                <a:spcPts val="0"/>
              </a:spcAft>
              <a:buSzPts val="2800"/>
              <a:buNone/>
              <a:defRPr>
                <a:latin typeface="Assistant"/>
                <a:ea typeface="Assistant"/>
                <a:cs typeface="Assistant"/>
                <a:sym typeface="Assistant"/>
              </a:defRPr>
            </a:lvl6pPr>
            <a:lvl7pPr lvl="6" rtl="0" algn="ctr">
              <a:spcBef>
                <a:spcPts val="0"/>
              </a:spcBef>
              <a:spcAft>
                <a:spcPts val="0"/>
              </a:spcAft>
              <a:buSzPts val="2800"/>
              <a:buNone/>
              <a:defRPr>
                <a:latin typeface="Assistant"/>
                <a:ea typeface="Assistant"/>
                <a:cs typeface="Assistant"/>
                <a:sym typeface="Assistant"/>
              </a:defRPr>
            </a:lvl7pPr>
            <a:lvl8pPr lvl="7" rtl="0" algn="ctr">
              <a:spcBef>
                <a:spcPts val="0"/>
              </a:spcBef>
              <a:spcAft>
                <a:spcPts val="0"/>
              </a:spcAft>
              <a:buSzPts val="2800"/>
              <a:buNone/>
              <a:defRPr>
                <a:latin typeface="Assistant"/>
                <a:ea typeface="Assistant"/>
                <a:cs typeface="Assistant"/>
                <a:sym typeface="Assistant"/>
              </a:defRPr>
            </a:lvl8pPr>
            <a:lvl9pPr lvl="8" rtl="0" algn="ctr">
              <a:spcBef>
                <a:spcPts val="0"/>
              </a:spcBef>
              <a:spcAft>
                <a:spcPts val="0"/>
              </a:spcAft>
              <a:buSzPts val="2800"/>
              <a:buNone/>
              <a:defRPr>
                <a:latin typeface="Assistant"/>
                <a:ea typeface="Assistant"/>
                <a:cs typeface="Assistant"/>
                <a:sym typeface="Assistant"/>
              </a:defRPr>
            </a:lvl9pPr>
          </a:lstStyle>
          <a:p/>
        </p:txBody>
      </p:sp>
      <p:sp>
        <p:nvSpPr>
          <p:cNvPr id="240" name="Google Shape;240;p26"/>
          <p:cNvSpPr txBox="1"/>
          <p:nvPr>
            <p:ph idx="15" type="subTitle"/>
          </p:nvPr>
        </p:nvSpPr>
        <p:spPr>
          <a:xfrm>
            <a:off x="5798143" y="3840750"/>
            <a:ext cx="21255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cxnSp>
        <p:nvCxnSpPr>
          <p:cNvPr id="241" name="Google Shape;241;p26"/>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sp>
        <p:nvSpPr>
          <p:cNvPr id="242" name="Google Shape;242;p26"/>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6"/>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245" name="Shape 245"/>
        <p:cNvGrpSpPr/>
        <p:nvPr/>
      </p:nvGrpSpPr>
      <p:grpSpPr>
        <a:xfrm>
          <a:off x="0" y="0"/>
          <a:ext cx="0" cy="0"/>
          <a:chOff x="0" y="0"/>
          <a:chExt cx="0" cy="0"/>
        </a:xfrm>
      </p:grpSpPr>
      <p:sp>
        <p:nvSpPr>
          <p:cNvPr id="246" name="Google Shape;246;p27"/>
          <p:cNvSpPr txBox="1"/>
          <p:nvPr>
            <p:ph type="title"/>
          </p:nvPr>
        </p:nvSpPr>
        <p:spPr>
          <a:xfrm>
            <a:off x="2905550" y="1236525"/>
            <a:ext cx="4327500" cy="653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7" name="Google Shape;247;p27"/>
          <p:cNvSpPr txBox="1"/>
          <p:nvPr>
            <p:ph idx="1" type="subTitle"/>
          </p:nvPr>
        </p:nvSpPr>
        <p:spPr>
          <a:xfrm>
            <a:off x="2905550" y="1858575"/>
            <a:ext cx="43275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p27"/>
          <p:cNvSpPr txBox="1"/>
          <p:nvPr>
            <p:ph hasCustomPrompt="1" idx="2" type="title"/>
          </p:nvPr>
        </p:nvSpPr>
        <p:spPr>
          <a:xfrm>
            <a:off x="1910945" y="1341842"/>
            <a:ext cx="1044900" cy="92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49" name="Google Shape;249;p27"/>
          <p:cNvCxnSpPr/>
          <p:nvPr/>
        </p:nvCxnSpPr>
        <p:spPr>
          <a:xfrm>
            <a:off x="1117663" y="387088"/>
            <a:ext cx="6928200" cy="0"/>
          </a:xfrm>
          <a:prstGeom prst="straightConnector1">
            <a:avLst/>
          </a:prstGeom>
          <a:noFill/>
          <a:ln cap="flat" cmpd="sng" w="9525">
            <a:solidFill>
              <a:schemeClr val="lt1"/>
            </a:solidFill>
            <a:prstDash val="solid"/>
            <a:round/>
            <a:headEnd len="med" w="med" type="none"/>
            <a:tailEnd len="med" w="med" type="none"/>
          </a:ln>
        </p:spPr>
      </p:cxnSp>
      <p:sp>
        <p:nvSpPr>
          <p:cNvPr id="250" name="Google Shape;250;p27"/>
          <p:cNvSpPr/>
          <p:nvPr/>
        </p:nvSpPr>
        <p:spPr>
          <a:xfrm>
            <a:off x="8138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6_1">
    <p:bg>
      <p:bgPr>
        <a:solidFill>
          <a:schemeClr val="lt2"/>
        </a:solidFill>
      </p:bgPr>
    </p:bg>
    <p:spTree>
      <p:nvGrpSpPr>
        <p:cNvPr id="252" name="Shape 252"/>
        <p:cNvGrpSpPr/>
        <p:nvPr/>
      </p:nvGrpSpPr>
      <p:grpSpPr>
        <a:xfrm>
          <a:off x="0" y="0"/>
          <a:ext cx="0" cy="0"/>
          <a:chOff x="0" y="0"/>
          <a:chExt cx="0" cy="0"/>
        </a:xfrm>
      </p:grpSpPr>
      <p:sp>
        <p:nvSpPr>
          <p:cNvPr id="253" name="Google Shape;253;p28"/>
          <p:cNvSpPr txBox="1"/>
          <p:nvPr>
            <p:ph type="title"/>
          </p:nvPr>
        </p:nvSpPr>
        <p:spPr>
          <a:xfrm>
            <a:off x="2905550" y="2979425"/>
            <a:ext cx="4327500" cy="653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4" name="Google Shape;254;p28"/>
          <p:cNvSpPr txBox="1"/>
          <p:nvPr>
            <p:ph idx="1" type="subTitle"/>
          </p:nvPr>
        </p:nvSpPr>
        <p:spPr>
          <a:xfrm>
            <a:off x="2905550" y="3601475"/>
            <a:ext cx="43275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5" name="Google Shape;255;p28"/>
          <p:cNvSpPr txBox="1"/>
          <p:nvPr>
            <p:ph hasCustomPrompt="1" idx="2" type="title"/>
          </p:nvPr>
        </p:nvSpPr>
        <p:spPr>
          <a:xfrm>
            <a:off x="1910945" y="3084742"/>
            <a:ext cx="1044900" cy="92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56" name="Google Shape;256;p28"/>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257" name="Google Shape;257;p28"/>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6_1_1">
    <p:spTree>
      <p:nvGrpSpPr>
        <p:cNvPr id="259" name="Shape 259"/>
        <p:cNvGrpSpPr/>
        <p:nvPr/>
      </p:nvGrpSpPr>
      <p:grpSpPr>
        <a:xfrm>
          <a:off x="0" y="0"/>
          <a:ext cx="0" cy="0"/>
          <a:chOff x="0" y="0"/>
          <a:chExt cx="0" cy="0"/>
        </a:xfrm>
      </p:grpSpPr>
      <p:sp>
        <p:nvSpPr>
          <p:cNvPr id="260" name="Google Shape;260;p29"/>
          <p:cNvSpPr txBox="1"/>
          <p:nvPr>
            <p:ph type="title"/>
          </p:nvPr>
        </p:nvSpPr>
        <p:spPr>
          <a:xfrm>
            <a:off x="4263300" y="2128425"/>
            <a:ext cx="3834900" cy="12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1" name="Google Shape;261;p29"/>
          <p:cNvSpPr txBox="1"/>
          <p:nvPr>
            <p:ph idx="1" type="subTitle"/>
          </p:nvPr>
        </p:nvSpPr>
        <p:spPr>
          <a:xfrm>
            <a:off x="4056650" y="3299775"/>
            <a:ext cx="42483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2" name="Google Shape;262;p29"/>
          <p:cNvSpPr txBox="1"/>
          <p:nvPr>
            <p:ph hasCustomPrompt="1" idx="2" type="title"/>
          </p:nvPr>
        </p:nvSpPr>
        <p:spPr>
          <a:xfrm>
            <a:off x="5658300" y="1391025"/>
            <a:ext cx="1044900" cy="92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63" name="Google Shape;263;p29"/>
          <p:cNvCxnSpPr/>
          <p:nvPr/>
        </p:nvCxnSpPr>
        <p:spPr>
          <a:xfrm>
            <a:off x="3947263"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264" name="Google Shape;264;p29"/>
          <p:cNvCxnSpPr/>
          <p:nvPr/>
        </p:nvCxnSpPr>
        <p:spPr>
          <a:xfrm rot="10800000">
            <a:off x="4332313"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265" name="Google Shape;265;p29"/>
          <p:cNvSpPr/>
          <p:nvPr/>
        </p:nvSpPr>
        <p:spPr>
          <a:xfrm flipH="1">
            <a:off x="3937650"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flipH="1">
            <a:off x="813887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6_1_1_1">
    <p:bg>
      <p:bgPr>
        <a:solidFill>
          <a:schemeClr val="lt2"/>
        </a:solidFill>
      </p:bgPr>
    </p:bg>
    <p:spTree>
      <p:nvGrpSpPr>
        <p:cNvPr id="267" name="Shape 267"/>
        <p:cNvGrpSpPr/>
        <p:nvPr/>
      </p:nvGrpSpPr>
      <p:grpSpPr>
        <a:xfrm>
          <a:off x="0" y="0"/>
          <a:ext cx="0" cy="0"/>
          <a:chOff x="0" y="0"/>
          <a:chExt cx="0" cy="0"/>
        </a:xfrm>
      </p:grpSpPr>
      <p:sp>
        <p:nvSpPr>
          <p:cNvPr id="268" name="Google Shape;268;p30"/>
          <p:cNvSpPr txBox="1"/>
          <p:nvPr>
            <p:ph type="title"/>
          </p:nvPr>
        </p:nvSpPr>
        <p:spPr>
          <a:xfrm>
            <a:off x="944625" y="2329588"/>
            <a:ext cx="4076400" cy="68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9" name="Google Shape;269;p30"/>
          <p:cNvSpPr txBox="1"/>
          <p:nvPr>
            <p:ph idx="1" type="subTitle"/>
          </p:nvPr>
        </p:nvSpPr>
        <p:spPr>
          <a:xfrm>
            <a:off x="944625" y="2946200"/>
            <a:ext cx="42645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0" name="Google Shape;270;p30"/>
          <p:cNvSpPr txBox="1"/>
          <p:nvPr>
            <p:ph hasCustomPrompt="1" idx="2" type="title"/>
          </p:nvPr>
        </p:nvSpPr>
        <p:spPr>
          <a:xfrm>
            <a:off x="944625" y="1592188"/>
            <a:ext cx="1044900" cy="787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71" name="Google Shape;271;p30"/>
          <p:cNvCxnSpPr/>
          <p:nvPr/>
        </p:nvCxnSpPr>
        <p:spPr>
          <a:xfrm rot="10800000">
            <a:off x="749325"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272" name="Google Shape;272;p30"/>
          <p:cNvCxnSpPr/>
          <p:nvPr/>
        </p:nvCxnSpPr>
        <p:spPr>
          <a:xfrm>
            <a:off x="1134376"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273" name="Google Shape;273;p30"/>
          <p:cNvSpPr/>
          <p:nvPr/>
        </p:nvSpPr>
        <p:spPr>
          <a:xfrm>
            <a:off x="4934038"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13225" y="118760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cxnSp>
        <p:nvCxnSpPr>
          <p:cNvPr id="26" name="Google Shape;26;p4"/>
          <p:cNvCxnSpPr/>
          <p:nvPr/>
        </p:nvCxnSpPr>
        <p:spPr>
          <a:xfrm>
            <a:off x="1117663" y="387088"/>
            <a:ext cx="6928200" cy="0"/>
          </a:xfrm>
          <a:prstGeom prst="straightConnector1">
            <a:avLst/>
          </a:prstGeom>
          <a:noFill/>
          <a:ln cap="flat" cmpd="sng" w="9525">
            <a:solidFill>
              <a:schemeClr val="lt1"/>
            </a:solidFill>
            <a:prstDash val="solid"/>
            <a:round/>
            <a:headEnd len="med" w="med" type="none"/>
            <a:tailEnd len="med" w="med" type="none"/>
          </a:ln>
        </p:spPr>
      </p:cxnSp>
      <p:sp>
        <p:nvSpPr>
          <p:cNvPr id="27" name="Google Shape;27;p4"/>
          <p:cNvSpPr/>
          <p:nvPr/>
        </p:nvSpPr>
        <p:spPr>
          <a:xfrm>
            <a:off x="8138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a:off x="723475" y="4756400"/>
            <a:ext cx="7716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6_1_1_1_1">
    <p:spTree>
      <p:nvGrpSpPr>
        <p:cNvPr id="275" name="Shape 275"/>
        <p:cNvGrpSpPr/>
        <p:nvPr/>
      </p:nvGrpSpPr>
      <p:grpSpPr>
        <a:xfrm>
          <a:off x="0" y="0"/>
          <a:ext cx="0" cy="0"/>
          <a:chOff x="0" y="0"/>
          <a:chExt cx="0" cy="0"/>
        </a:xfrm>
      </p:grpSpPr>
      <p:sp>
        <p:nvSpPr>
          <p:cNvPr id="276" name="Google Shape;276;p31"/>
          <p:cNvSpPr txBox="1"/>
          <p:nvPr>
            <p:ph type="title"/>
          </p:nvPr>
        </p:nvSpPr>
        <p:spPr>
          <a:xfrm>
            <a:off x="1453725" y="2128425"/>
            <a:ext cx="3496500" cy="1269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7" name="Google Shape;277;p31"/>
          <p:cNvSpPr txBox="1"/>
          <p:nvPr>
            <p:ph idx="1" type="subTitle"/>
          </p:nvPr>
        </p:nvSpPr>
        <p:spPr>
          <a:xfrm>
            <a:off x="713225" y="3299775"/>
            <a:ext cx="4236900" cy="45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8" name="Google Shape;278;p31"/>
          <p:cNvSpPr txBox="1"/>
          <p:nvPr>
            <p:ph hasCustomPrompt="1" idx="2" type="title"/>
          </p:nvPr>
        </p:nvSpPr>
        <p:spPr>
          <a:xfrm>
            <a:off x="3905325" y="1391025"/>
            <a:ext cx="1044900" cy="92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79" name="Google Shape;279;p31"/>
          <p:cNvCxnSpPr/>
          <p:nvPr/>
        </p:nvCxnSpPr>
        <p:spPr>
          <a:xfrm rot="10800000">
            <a:off x="749325"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280" name="Google Shape;280;p31"/>
          <p:cNvCxnSpPr/>
          <p:nvPr/>
        </p:nvCxnSpPr>
        <p:spPr>
          <a:xfrm>
            <a:off x="1134376"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281" name="Google Shape;281;p31"/>
          <p:cNvSpPr/>
          <p:nvPr/>
        </p:nvSpPr>
        <p:spPr>
          <a:xfrm>
            <a:off x="4934038"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lt2"/>
        </a:solidFill>
      </p:bgPr>
    </p:bg>
    <p:spTree>
      <p:nvGrpSpPr>
        <p:cNvPr id="283" name="Shape 283"/>
        <p:cNvGrpSpPr/>
        <p:nvPr/>
      </p:nvGrpSpPr>
      <p:grpSpPr>
        <a:xfrm>
          <a:off x="0" y="0"/>
          <a:ext cx="0" cy="0"/>
          <a:chOff x="0" y="0"/>
          <a:chExt cx="0" cy="0"/>
        </a:xfrm>
      </p:grpSpPr>
      <p:sp>
        <p:nvSpPr>
          <p:cNvPr id="284" name="Google Shape;284;p32"/>
          <p:cNvSpPr txBox="1"/>
          <p:nvPr>
            <p:ph type="ctrTitle"/>
          </p:nvPr>
        </p:nvSpPr>
        <p:spPr>
          <a:xfrm>
            <a:off x="4668075" y="678538"/>
            <a:ext cx="3342600" cy="922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5200"/>
              <a:buNone/>
              <a:defRPr sz="46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5" name="Google Shape;285;p32"/>
          <p:cNvSpPr txBox="1"/>
          <p:nvPr>
            <p:ph idx="1" type="subTitle"/>
          </p:nvPr>
        </p:nvSpPr>
        <p:spPr>
          <a:xfrm>
            <a:off x="4668050" y="1600588"/>
            <a:ext cx="3342600" cy="105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800"/>
              <a:buNone/>
              <a:defRPr>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286" name="Google Shape;286;p32"/>
          <p:cNvSpPr txBox="1"/>
          <p:nvPr/>
        </p:nvSpPr>
        <p:spPr>
          <a:xfrm>
            <a:off x="4668088" y="3319603"/>
            <a:ext cx="3342600" cy="741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300"/>
              </a:spcBef>
              <a:spcAft>
                <a:spcPts val="0"/>
              </a:spcAft>
              <a:buNone/>
            </a:pPr>
            <a:r>
              <a:rPr b="1" lang="en" sz="1200">
                <a:solidFill>
                  <a:schemeClr val="lt1"/>
                </a:solidFill>
                <a:latin typeface="Assistant"/>
                <a:ea typeface="Assistant"/>
                <a:cs typeface="Assistant"/>
                <a:sym typeface="Assistant"/>
              </a:rPr>
              <a:t>CREDITS</a:t>
            </a:r>
            <a:r>
              <a:rPr lang="en" sz="1200">
                <a:solidFill>
                  <a:schemeClr val="lt1"/>
                </a:solidFill>
                <a:latin typeface="Assistant"/>
                <a:ea typeface="Assistant"/>
                <a:cs typeface="Assistant"/>
                <a:sym typeface="Assistant"/>
              </a:rPr>
              <a:t>: This presentation template was created by </a:t>
            </a:r>
            <a:r>
              <a:rPr b="1" lang="en" sz="1200">
                <a:solidFill>
                  <a:schemeClr val="lt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lt1"/>
                </a:solidFill>
                <a:latin typeface="Assistant"/>
                <a:ea typeface="Assistant"/>
                <a:cs typeface="Assistant"/>
                <a:sym typeface="Assistant"/>
              </a:rPr>
              <a:t>, including icons by </a:t>
            </a:r>
            <a:r>
              <a:rPr b="1" lang="en" sz="1200">
                <a:solidFill>
                  <a:schemeClr val="lt1"/>
                </a:solidFill>
                <a:uFill>
                  <a:noFill/>
                </a:uFill>
                <a:latin typeface="Assistant"/>
                <a:ea typeface="Assistant"/>
                <a:cs typeface="Assistant"/>
                <a:sym typeface="Assistant"/>
                <a:hlinkClick r:id="rId3">
                  <a:extLst>
                    <a:ext uri="{A12FA001-AC4F-418D-AE19-62706E023703}">
                      <ahyp:hlinkClr val="tx"/>
                    </a:ext>
                  </a:extLst>
                </a:hlinkClick>
              </a:rPr>
              <a:t>Flaticon</a:t>
            </a:r>
            <a:r>
              <a:rPr b="1" lang="en" sz="1200">
                <a:solidFill>
                  <a:schemeClr val="lt1"/>
                </a:solidFill>
                <a:latin typeface="Assistant"/>
                <a:ea typeface="Assistant"/>
                <a:cs typeface="Assistant"/>
                <a:sym typeface="Assistant"/>
              </a:rPr>
              <a:t> </a:t>
            </a:r>
            <a:r>
              <a:rPr lang="en" sz="1200">
                <a:solidFill>
                  <a:schemeClr val="lt1"/>
                </a:solidFill>
                <a:latin typeface="Assistant"/>
                <a:ea typeface="Assistant"/>
                <a:cs typeface="Assistant"/>
                <a:sym typeface="Assistant"/>
              </a:rPr>
              <a:t>and infographics &amp; images by </a:t>
            </a:r>
            <a:r>
              <a:rPr b="1" lang="en" sz="1200">
                <a:solidFill>
                  <a:schemeClr val="lt1"/>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lt1"/>
              </a:solidFill>
              <a:latin typeface="Assistant"/>
              <a:ea typeface="Assistant"/>
              <a:cs typeface="Assistant"/>
              <a:sym typeface="Assistant"/>
            </a:endParaRPr>
          </a:p>
        </p:txBody>
      </p:sp>
      <p:cxnSp>
        <p:nvCxnSpPr>
          <p:cNvPr id="287" name="Google Shape;287;p32"/>
          <p:cNvCxnSpPr/>
          <p:nvPr/>
        </p:nvCxnSpPr>
        <p:spPr>
          <a:xfrm>
            <a:off x="3947263" y="387100"/>
            <a:ext cx="4467000" cy="0"/>
          </a:xfrm>
          <a:prstGeom prst="straightConnector1">
            <a:avLst/>
          </a:prstGeom>
          <a:noFill/>
          <a:ln cap="flat" cmpd="sng" w="9525">
            <a:solidFill>
              <a:schemeClr val="lt1"/>
            </a:solidFill>
            <a:prstDash val="solid"/>
            <a:round/>
            <a:headEnd len="med" w="med" type="none"/>
            <a:tailEnd len="med" w="med" type="none"/>
          </a:ln>
        </p:spPr>
      </p:cxnSp>
      <p:cxnSp>
        <p:nvCxnSpPr>
          <p:cNvPr id="288" name="Google Shape;288;p32"/>
          <p:cNvCxnSpPr/>
          <p:nvPr/>
        </p:nvCxnSpPr>
        <p:spPr>
          <a:xfrm rot="10800000">
            <a:off x="4332313" y="4756395"/>
            <a:ext cx="3696900" cy="0"/>
          </a:xfrm>
          <a:prstGeom prst="straightConnector1">
            <a:avLst/>
          </a:prstGeom>
          <a:noFill/>
          <a:ln cap="flat" cmpd="sng" w="9525">
            <a:solidFill>
              <a:schemeClr val="lt1"/>
            </a:solidFill>
            <a:prstDash val="solid"/>
            <a:round/>
            <a:headEnd len="med" w="med" type="none"/>
            <a:tailEnd len="med" w="med" type="none"/>
          </a:ln>
        </p:spPr>
      </p:cxnSp>
      <p:sp>
        <p:nvSpPr>
          <p:cNvPr id="289" name="Google Shape;289;p32"/>
          <p:cNvSpPr/>
          <p:nvPr/>
        </p:nvSpPr>
        <p:spPr>
          <a:xfrm flipH="1">
            <a:off x="3937650"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flipH="1">
            <a:off x="813887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91" name="Shape 291"/>
        <p:cNvGrpSpPr/>
        <p:nvPr/>
      </p:nvGrpSpPr>
      <p:grpSpPr>
        <a:xfrm>
          <a:off x="0" y="0"/>
          <a:ext cx="0" cy="0"/>
          <a:chOff x="0" y="0"/>
          <a:chExt cx="0" cy="0"/>
        </a:xfrm>
      </p:grpSpPr>
      <p:cxnSp>
        <p:nvCxnSpPr>
          <p:cNvPr id="292" name="Google Shape;292;p33"/>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sp>
        <p:nvSpPr>
          <p:cNvPr id="293" name="Google Shape;293;p33"/>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33"/>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solidFill>
          <a:schemeClr val="lt2"/>
        </a:solidFill>
      </p:bgPr>
    </p:bg>
    <p:spTree>
      <p:nvGrpSpPr>
        <p:cNvPr id="296" name="Shape 296"/>
        <p:cNvGrpSpPr/>
        <p:nvPr/>
      </p:nvGrpSpPr>
      <p:grpSpPr>
        <a:xfrm>
          <a:off x="0" y="0"/>
          <a:ext cx="0" cy="0"/>
          <a:chOff x="0" y="0"/>
          <a:chExt cx="0" cy="0"/>
        </a:xfrm>
      </p:grpSpPr>
      <p:cxnSp>
        <p:nvCxnSpPr>
          <p:cNvPr id="297" name="Google Shape;297;p34"/>
          <p:cNvCxnSpPr/>
          <p:nvPr/>
        </p:nvCxnSpPr>
        <p:spPr>
          <a:xfrm>
            <a:off x="723475" y="395550"/>
            <a:ext cx="7716000" cy="0"/>
          </a:xfrm>
          <a:prstGeom prst="straightConnector1">
            <a:avLst/>
          </a:prstGeom>
          <a:noFill/>
          <a:ln cap="flat" cmpd="sng" w="9525">
            <a:solidFill>
              <a:schemeClr val="accent1"/>
            </a:solidFill>
            <a:prstDash val="solid"/>
            <a:round/>
            <a:headEnd len="med" w="med" type="none"/>
            <a:tailEnd len="med" w="med" type="none"/>
          </a:ln>
        </p:spPr>
      </p:cxnSp>
      <p:sp>
        <p:nvSpPr>
          <p:cNvPr id="298" name="Google Shape;298;p34"/>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4"/>
          <p:cNvCxnSpPr/>
          <p:nvPr/>
        </p:nvCxnSpPr>
        <p:spPr>
          <a:xfrm>
            <a:off x="1117663" y="4756388"/>
            <a:ext cx="69282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_1">
    <p:bg>
      <p:bgPr>
        <a:solidFill>
          <a:schemeClr val="lt2"/>
        </a:solidFill>
      </p:bgPr>
    </p:bg>
    <p:spTree>
      <p:nvGrpSpPr>
        <p:cNvPr id="301" name="Shape 301"/>
        <p:cNvGrpSpPr/>
        <p:nvPr/>
      </p:nvGrpSpPr>
      <p:grpSpPr>
        <a:xfrm>
          <a:off x="0" y="0"/>
          <a:ext cx="0" cy="0"/>
          <a:chOff x="0" y="0"/>
          <a:chExt cx="0" cy="0"/>
        </a:xfrm>
      </p:grpSpPr>
      <p:sp>
        <p:nvSpPr>
          <p:cNvPr id="302" name="Google Shape;302;p35"/>
          <p:cNvSpPr/>
          <p:nvPr/>
        </p:nvSpPr>
        <p:spPr>
          <a:xfrm>
            <a:off x="0" y="0"/>
            <a:ext cx="4581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35"/>
          <p:cNvCxnSpPr/>
          <p:nvPr/>
        </p:nvCxnSpPr>
        <p:spPr>
          <a:xfrm>
            <a:off x="4578675" y="395550"/>
            <a:ext cx="3860700" cy="0"/>
          </a:xfrm>
          <a:prstGeom prst="straightConnector1">
            <a:avLst/>
          </a:prstGeom>
          <a:noFill/>
          <a:ln cap="flat" cmpd="sng" w="9525">
            <a:solidFill>
              <a:schemeClr val="accent1"/>
            </a:solidFill>
            <a:prstDash val="solid"/>
            <a:round/>
            <a:headEnd len="med" w="med" type="none"/>
            <a:tailEnd len="med" w="med" type="none"/>
          </a:ln>
        </p:spPr>
      </p:cxnSp>
      <p:sp>
        <p:nvSpPr>
          <p:cNvPr id="304" name="Google Shape;304;p35"/>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35"/>
          <p:cNvCxnSpPr/>
          <p:nvPr/>
        </p:nvCxnSpPr>
        <p:spPr>
          <a:xfrm>
            <a:off x="1117663" y="4756388"/>
            <a:ext cx="3453600" cy="0"/>
          </a:xfrm>
          <a:prstGeom prst="straightConnector1">
            <a:avLst/>
          </a:prstGeom>
          <a:noFill/>
          <a:ln cap="flat" cmpd="sng" w="9525">
            <a:solidFill>
              <a:schemeClr val="lt1"/>
            </a:solidFill>
            <a:prstDash val="solid"/>
            <a:round/>
            <a:headEnd len="med" w="med" type="none"/>
            <a:tailEnd len="med" w="med" type="none"/>
          </a:ln>
        </p:spPr>
      </p:cxnSp>
      <p:cxnSp>
        <p:nvCxnSpPr>
          <p:cNvPr id="307" name="Google Shape;307;p35"/>
          <p:cNvCxnSpPr/>
          <p:nvPr/>
        </p:nvCxnSpPr>
        <p:spPr>
          <a:xfrm>
            <a:off x="713225" y="395550"/>
            <a:ext cx="3860700" cy="0"/>
          </a:xfrm>
          <a:prstGeom prst="straightConnector1">
            <a:avLst/>
          </a:prstGeom>
          <a:noFill/>
          <a:ln cap="flat" cmpd="sng" w="9525">
            <a:solidFill>
              <a:schemeClr val="lt1"/>
            </a:solidFill>
            <a:prstDash val="solid"/>
            <a:round/>
            <a:headEnd len="med" w="med" type="none"/>
            <a:tailEnd len="med" w="med" type="none"/>
          </a:ln>
        </p:spPr>
      </p:cxnSp>
      <p:cxnSp>
        <p:nvCxnSpPr>
          <p:cNvPr id="308" name="Google Shape;308;p35"/>
          <p:cNvCxnSpPr/>
          <p:nvPr/>
        </p:nvCxnSpPr>
        <p:spPr>
          <a:xfrm>
            <a:off x="4581888" y="4756388"/>
            <a:ext cx="3453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4573150" y="0"/>
            <a:ext cx="4571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idx="1" type="body"/>
          </p:nvPr>
        </p:nvSpPr>
        <p:spPr>
          <a:xfrm>
            <a:off x="713250" y="2071000"/>
            <a:ext cx="3622800" cy="1431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solidFill>
                  <a:schemeClr val="lt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07850" y="2071000"/>
            <a:ext cx="3622800" cy="1431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solidFill>
                  <a:schemeClr val="lt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type="title"/>
          </p:nvPr>
        </p:nvSpPr>
        <p:spPr>
          <a:xfrm>
            <a:off x="713250" y="1640893"/>
            <a:ext cx="3622800" cy="5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sp>
        <p:nvSpPr>
          <p:cNvPr id="35" name="Google Shape;35;p5"/>
          <p:cNvSpPr txBox="1"/>
          <p:nvPr>
            <p:ph idx="3" type="title"/>
          </p:nvPr>
        </p:nvSpPr>
        <p:spPr>
          <a:xfrm>
            <a:off x="4807850" y="1640893"/>
            <a:ext cx="3622800" cy="5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SzPts val="2800"/>
              <a:buNone/>
              <a:defRPr>
                <a:latin typeface="Assistant"/>
                <a:ea typeface="Assistant"/>
                <a:cs typeface="Assistant"/>
                <a:sym typeface="Assistant"/>
              </a:defRPr>
            </a:lvl2pPr>
            <a:lvl3pPr lvl="2" rtl="0">
              <a:spcBef>
                <a:spcPts val="0"/>
              </a:spcBef>
              <a:spcAft>
                <a:spcPts val="0"/>
              </a:spcAft>
              <a:buSzPts val="2800"/>
              <a:buNone/>
              <a:defRPr>
                <a:latin typeface="Assistant"/>
                <a:ea typeface="Assistant"/>
                <a:cs typeface="Assistant"/>
                <a:sym typeface="Assistant"/>
              </a:defRPr>
            </a:lvl3pPr>
            <a:lvl4pPr lvl="3" rtl="0">
              <a:spcBef>
                <a:spcPts val="0"/>
              </a:spcBef>
              <a:spcAft>
                <a:spcPts val="0"/>
              </a:spcAft>
              <a:buSzPts val="2800"/>
              <a:buNone/>
              <a:defRPr>
                <a:latin typeface="Assistant"/>
                <a:ea typeface="Assistant"/>
                <a:cs typeface="Assistant"/>
                <a:sym typeface="Assistant"/>
              </a:defRPr>
            </a:lvl4pPr>
            <a:lvl5pPr lvl="4" rtl="0">
              <a:spcBef>
                <a:spcPts val="0"/>
              </a:spcBef>
              <a:spcAft>
                <a:spcPts val="0"/>
              </a:spcAft>
              <a:buSzPts val="2800"/>
              <a:buNone/>
              <a:defRPr>
                <a:latin typeface="Assistant"/>
                <a:ea typeface="Assistant"/>
                <a:cs typeface="Assistant"/>
                <a:sym typeface="Assistant"/>
              </a:defRPr>
            </a:lvl5pPr>
            <a:lvl6pPr lvl="5" rtl="0">
              <a:spcBef>
                <a:spcPts val="0"/>
              </a:spcBef>
              <a:spcAft>
                <a:spcPts val="0"/>
              </a:spcAft>
              <a:buSzPts val="2800"/>
              <a:buNone/>
              <a:defRPr>
                <a:latin typeface="Assistant"/>
                <a:ea typeface="Assistant"/>
                <a:cs typeface="Assistant"/>
                <a:sym typeface="Assistant"/>
              </a:defRPr>
            </a:lvl6pPr>
            <a:lvl7pPr lvl="6" rtl="0">
              <a:spcBef>
                <a:spcPts val="0"/>
              </a:spcBef>
              <a:spcAft>
                <a:spcPts val="0"/>
              </a:spcAft>
              <a:buSzPts val="2800"/>
              <a:buNone/>
              <a:defRPr>
                <a:latin typeface="Assistant"/>
                <a:ea typeface="Assistant"/>
                <a:cs typeface="Assistant"/>
                <a:sym typeface="Assistant"/>
              </a:defRPr>
            </a:lvl7pPr>
            <a:lvl8pPr lvl="7" rtl="0">
              <a:spcBef>
                <a:spcPts val="0"/>
              </a:spcBef>
              <a:spcAft>
                <a:spcPts val="0"/>
              </a:spcAft>
              <a:buSzPts val="2800"/>
              <a:buNone/>
              <a:defRPr>
                <a:latin typeface="Assistant"/>
                <a:ea typeface="Assistant"/>
                <a:cs typeface="Assistant"/>
                <a:sym typeface="Assistant"/>
              </a:defRPr>
            </a:lvl8pPr>
            <a:lvl9pPr lvl="8" rtl="0">
              <a:spcBef>
                <a:spcPts val="0"/>
              </a:spcBef>
              <a:spcAft>
                <a:spcPts val="0"/>
              </a:spcAft>
              <a:buSzPts val="2800"/>
              <a:buNone/>
              <a:defRPr>
                <a:latin typeface="Assistant"/>
                <a:ea typeface="Assistant"/>
                <a:cs typeface="Assistant"/>
                <a:sym typeface="Assistant"/>
              </a:defRPr>
            </a:lvl9pPr>
          </a:lstStyle>
          <a:p/>
        </p:txBody>
      </p:sp>
      <p:cxnSp>
        <p:nvCxnSpPr>
          <p:cNvPr id="36" name="Google Shape;36;p5"/>
          <p:cNvCxnSpPr/>
          <p:nvPr/>
        </p:nvCxnSpPr>
        <p:spPr>
          <a:xfrm rot="10800000">
            <a:off x="1212450" y="387107"/>
            <a:ext cx="2624400" cy="0"/>
          </a:xfrm>
          <a:prstGeom prst="straightConnector1">
            <a:avLst/>
          </a:prstGeom>
          <a:noFill/>
          <a:ln cap="flat" cmpd="sng" w="9525">
            <a:solidFill>
              <a:schemeClr val="lt1"/>
            </a:solidFill>
            <a:prstDash val="solid"/>
            <a:round/>
            <a:headEnd len="med" w="med" type="none"/>
            <a:tailEnd len="med" w="med" type="none"/>
          </a:ln>
        </p:spPr>
      </p:cxnSp>
      <p:sp>
        <p:nvSpPr>
          <p:cNvPr id="37" name="Google Shape;37;p5"/>
          <p:cNvSpPr/>
          <p:nvPr/>
        </p:nvSpPr>
        <p:spPr>
          <a:xfrm flipH="1">
            <a:off x="3918875"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flipH="1">
            <a:off x="838525"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5"/>
          <p:cNvCxnSpPr/>
          <p:nvPr/>
        </p:nvCxnSpPr>
        <p:spPr>
          <a:xfrm>
            <a:off x="4928738" y="383950"/>
            <a:ext cx="3381000" cy="0"/>
          </a:xfrm>
          <a:prstGeom prst="straightConnector1">
            <a:avLst/>
          </a:prstGeom>
          <a:noFill/>
          <a:ln cap="flat" cmpd="sng" w="9525">
            <a:solidFill>
              <a:schemeClr val="accent1"/>
            </a:solidFill>
            <a:prstDash val="solid"/>
            <a:round/>
            <a:headEnd len="med" w="med" type="none"/>
            <a:tailEnd len="med" w="med" type="none"/>
          </a:ln>
        </p:spPr>
      </p:cxnSp>
      <p:cxnSp>
        <p:nvCxnSpPr>
          <p:cNvPr id="40" name="Google Shape;40;p5"/>
          <p:cNvCxnSpPr/>
          <p:nvPr/>
        </p:nvCxnSpPr>
        <p:spPr>
          <a:xfrm>
            <a:off x="834138" y="4756400"/>
            <a:ext cx="3381000" cy="0"/>
          </a:xfrm>
          <a:prstGeom prst="straightConnector1">
            <a:avLst/>
          </a:prstGeom>
          <a:noFill/>
          <a:ln cap="flat" cmpd="sng" w="9525">
            <a:solidFill>
              <a:schemeClr val="lt1"/>
            </a:solidFill>
            <a:prstDash val="solid"/>
            <a:round/>
            <a:headEnd len="med" w="med" type="none"/>
            <a:tailEnd len="med" w="med" type="none"/>
          </a:ln>
        </p:spPr>
      </p:cxnSp>
      <p:cxnSp>
        <p:nvCxnSpPr>
          <p:cNvPr id="41" name="Google Shape;41;p5"/>
          <p:cNvCxnSpPr/>
          <p:nvPr/>
        </p:nvCxnSpPr>
        <p:spPr>
          <a:xfrm rot="10800000">
            <a:off x="5307050" y="4756407"/>
            <a:ext cx="2624400" cy="0"/>
          </a:xfrm>
          <a:prstGeom prst="straightConnector1">
            <a:avLst/>
          </a:prstGeom>
          <a:noFill/>
          <a:ln cap="flat" cmpd="sng" w="9525">
            <a:solidFill>
              <a:schemeClr val="accent1"/>
            </a:solidFill>
            <a:prstDash val="solid"/>
            <a:round/>
            <a:headEnd len="med" w="med" type="none"/>
            <a:tailEnd len="med" w="med" type="none"/>
          </a:ln>
        </p:spPr>
      </p:cxnSp>
      <p:sp>
        <p:nvSpPr>
          <p:cNvPr id="42" name="Google Shape;42;p5"/>
          <p:cNvSpPr/>
          <p:nvPr/>
        </p:nvSpPr>
        <p:spPr>
          <a:xfrm flipH="1">
            <a:off x="801347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flipH="1">
            <a:off x="4933125"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46" name="Google Shape;46;p6"/>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sp>
        <p:nvSpPr>
          <p:cNvPr id="47" name="Google Shape;47;p6"/>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50" name="Shape 50"/>
        <p:cNvGrpSpPr/>
        <p:nvPr/>
      </p:nvGrpSpPr>
      <p:grpSpPr>
        <a:xfrm>
          <a:off x="0" y="0"/>
          <a:ext cx="0" cy="0"/>
          <a:chOff x="0" y="0"/>
          <a:chExt cx="0" cy="0"/>
        </a:xfrm>
      </p:grpSpPr>
      <p:sp>
        <p:nvSpPr>
          <p:cNvPr id="51" name="Google Shape;51;p7"/>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p:txBody>
      </p:sp>
      <p:sp>
        <p:nvSpPr>
          <p:cNvPr id="52" name="Google Shape;52;p7"/>
          <p:cNvSpPr txBox="1"/>
          <p:nvPr>
            <p:ph idx="1" type="body"/>
          </p:nvPr>
        </p:nvSpPr>
        <p:spPr>
          <a:xfrm>
            <a:off x="1092525" y="1190350"/>
            <a:ext cx="3780600" cy="34137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53" name="Google Shape;53;p7"/>
          <p:cNvCxnSpPr/>
          <p:nvPr/>
        </p:nvCxnSpPr>
        <p:spPr>
          <a:xfrm>
            <a:off x="1134376" y="387104"/>
            <a:ext cx="3696900" cy="0"/>
          </a:xfrm>
          <a:prstGeom prst="straightConnector1">
            <a:avLst/>
          </a:prstGeom>
          <a:noFill/>
          <a:ln cap="flat" cmpd="sng" w="9525">
            <a:solidFill>
              <a:schemeClr val="accent1"/>
            </a:solidFill>
            <a:prstDash val="solid"/>
            <a:round/>
            <a:headEnd len="med" w="med" type="none"/>
            <a:tailEnd len="med" w="med" type="none"/>
          </a:ln>
        </p:spPr>
      </p:cxnSp>
      <p:sp>
        <p:nvSpPr>
          <p:cNvPr id="54" name="Google Shape;54;p7"/>
          <p:cNvSpPr/>
          <p:nvPr/>
        </p:nvSpPr>
        <p:spPr>
          <a:xfrm>
            <a:off x="4934038"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7"/>
          <p:cNvCxnSpPr/>
          <p:nvPr/>
        </p:nvCxnSpPr>
        <p:spPr>
          <a:xfrm rot="10800000">
            <a:off x="749325" y="4756399"/>
            <a:ext cx="4467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2222975" y="1396500"/>
            <a:ext cx="4698000" cy="23505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72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9" name="Google Shape;59;p8"/>
          <p:cNvCxnSpPr/>
          <p:nvPr/>
        </p:nvCxnSpPr>
        <p:spPr>
          <a:xfrm>
            <a:off x="1117663" y="387088"/>
            <a:ext cx="6928200" cy="0"/>
          </a:xfrm>
          <a:prstGeom prst="straightConnector1">
            <a:avLst/>
          </a:prstGeom>
          <a:noFill/>
          <a:ln cap="flat" cmpd="sng" w="9525">
            <a:solidFill>
              <a:schemeClr val="lt1"/>
            </a:solidFill>
            <a:prstDash val="solid"/>
            <a:round/>
            <a:headEnd len="med" w="med" type="none"/>
            <a:tailEnd len="med" w="med" type="none"/>
          </a:ln>
        </p:spPr>
      </p:cxnSp>
      <p:sp>
        <p:nvSpPr>
          <p:cNvPr id="60" name="Google Shape;60;p8"/>
          <p:cNvSpPr/>
          <p:nvPr/>
        </p:nvSpPr>
        <p:spPr>
          <a:xfrm>
            <a:off x="8138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8"/>
          <p:cNvCxnSpPr/>
          <p:nvPr/>
        </p:nvCxnSpPr>
        <p:spPr>
          <a:xfrm>
            <a:off x="1117663" y="4756388"/>
            <a:ext cx="6928200" cy="0"/>
          </a:xfrm>
          <a:prstGeom prst="straightConnector1">
            <a:avLst/>
          </a:prstGeom>
          <a:noFill/>
          <a:ln cap="flat" cmpd="sng" w="9525">
            <a:solidFill>
              <a:schemeClr val="lt1"/>
            </a:solidFill>
            <a:prstDash val="solid"/>
            <a:round/>
            <a:headEnd len="med" w="med" type="none"/>
            <a:tailEnd len="med" w="med" type="none"/>
          </a:ln>
        </p:spPr>
      </p:cxnSp>
      <p:sp>
        <p:nvSpPr>
          <p:cNvPr id="63" name="Google Shape;63;p8"/>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65" name="Shape 65"/>
        <p:cNvGrpSpPr/>
        <p:nvPr/>
      </p:nvGrpSpPr>
      <p:grpSpPr>
        <a:xfrm>
          <a:off x="0" y="0"/>
          <a:ext cx="0" cy="0"/>
          <a:chOff x="0" y="0"/>
          <a:chExt cx="0" cy="0"/>
        </a:xfrm>
      </p:grpSpPr>
      <p:sp>
        <p:nvSpPr>
          <p:cNvPr id="66" name="Google Shape;66;p9"/>
          <p:cNvSpPr txBox="1"/>
          <p:nvPr>
            <p:ph type="title"/>
          </p:nvPr>
        </p:nvSpPr>
        <p:spPr>
          <a:xfrm>
            <a:off x="1599194" y="1380575"/>
            <a:ext cx="3667800" cy="1359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4200"/>
              <a:buNone/>
              <a:defRPr sz="4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7" name="Google Shape;67;p9"/>
          <p:cNvSpPr txBox="1"/>
          <p:nvPr>
            <p:ph idx="1" type="subTitle"/>
          </p:nvPr>
        </p:nvSpPr>
        <p:spPr>
          <a:xfrm>
            <a:off x="884550" y="2733325"/>
            <a:ext cx="4382100" cy="1029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68" name="Google Shape;68;p9"/>
          <p:cNvCxnSpPr/>
          <p:nvPr/>
        </p:nvCxnSpPr>
        <p:spPr>
          <a:xfrm>
            <a:off x="1117663" y="387088"/>
            <a:ext cx="6928200" cy="0"/>
          </a:xfrm>
          <a:prstGeom prst="straightConnector1">
            <a:avLst/>
          </a:prstGeom>
          <a:noFill/>
          <a:ln cap="flat" cmpd="sng" w="9525">
            <a:solidFill>
              <a:schemeClr val="accent1"/>
            </a:solidFill>
            <a:prstDash val="solid"/>
            <a:round/>
            <a:headEnd len="med" w="med" type="none"/>
            <a:tailEnd len="med" w="med" type="none"/>
          </a:ln>
        </p:spPr>
      </p:cxnSp>
      <p:sp>
        <p:nvSpPr>
          <p:cNvPr id="69" name="Google Shape;69;p9"/>
          <p:cNvSpPr/>
          <p:nvPr/>
        </p:nvSpPr>
        <p:spPr>
          <a:xfrm>
            <a:off x="8138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732813" y="2483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9"/>
          <p:cNvCxnSpPr/>
          <p:nvPr/>
        </p:nvCxnSpPr>
        <p:spPr>
          <a:xfrm>
            <a:off x="723475" y="4756400"/>
            <a:ext cx="7716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72" name="Shape 72"/>
        <p:cNvGrpSpPr/>
        <p:nvPr/>
      </p:nvGrpSpPr>
      <p:grpSpPr>
        <a:xfrm>
          <a:off x="0" y="0"/>
          <a:ext cx="0" cy="0"/>
          <a:chOff x="0" y="0"/>
          <a:chExt cx="0" cy="0"/>
        </a:xfrm>
      </p:grpSpPr>
      <p:sp>
        <p:nvSpPr>
          <p:cNvPr id="73" name="Google Shape;73;p10"/>
          <p:cNvSpPr txBox="1"/>
          <p:nvPr>
            <p:ph type="title"/>
          </p:nvPr>
        </p:nvSpPr>
        <p:spPr>
          <a:xfrm>
            <a:off x="713225" y="539500"/>
            <a:ext cx="3843600" cy="96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0"/>
          <p:cNvSpPr/>
          <p:nvPr/>
        </p:nvSpPr>
        <p:spPr>
          <a:xfrm>
            <a:off x="150" y="0"/>
            <a:ext cx="9144000" cy="2080800"/>
          </a:xfrm>
          <a:prstGeom prst="rect">
            <a:avLst/>
          </a:prstGeom>
          <a:gradFill>
            <a:gsLst>
              <a:gs pos="0">
                <a:srgbClr val="000000">
                  <a:alpha val="0"/>
                </a:srgbClr>
              </a:gs>
              <a:gs pos="100000">
                <a:srgbClr val="000000">
                  <a:alpha val="80784"/>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10"/>
          <p:cNvCxnSpPr/>
          <p:nvPr/>
        </p:nvCxnSpPr>
        <p:spPr>
          <a:xfrm>
            <a:off x="723475" y="395550"/>
            <a:ext cx="7716000" cy="0"/>
          </a:xfrm>
          <a:prstGeom prst="straightConnector1">
            <a:avLst/>
          </a:prstGeom>
          <a:noFill/>
          <a:ln cap="flat" cmpd="sng" w="9525">
            <a:solidFill>
              <a:schemeClr val="lt1"/>
            </a:solidFill>
            <a:prstDash val="solid"/>
            <a:round/>
            <a:headEnd len="med" w="med" type="none"/>
            <a:tailEnd len="med" w="med" type="none"/>
          </a:ln>
        </p:spPr>
      </p:cxnSp>
      <p:cxnSp>
        <p:nvCxnSpPr>
          <p:cNvPr id="76" name="Google Shape;76;p10"/>
          <p:cNvCxnSpPr/>
          <p:nvPr/>
        </p:nvCxnSpPr>
        <p:spPr>
          <a:xfrm>
            <a:off x="1117663" y="4756388"/>
            <a:ext cx="6928200" cy="0"/>
          </a:xfrm>
          <a:prstGeom prst="straightConnector1">
            <a:avLst/>
          </a:prstGeom>
          <a:noFill/>
          <a:ln cap="flat" cmpd="sng" w="9525">
            <a:solidFill>
              <a:schemeClr val="accent1"/>
            </a:solidFill>
            <a:prstDash val="solid"/>
            <a:round/>
            <a:headEnd len="med" w="med" type="none"/>
            <a:tailEnd len="med" w="med" type="none"/>
          </a:ln>
        </p:spPr>
      </p:cxnSp>
      <p:sp>
        <p:nvSpPr>
          <p:cNvPr id="77" name="Google Shape;77;p10"/>
          <p:cNvSpPr/>
          <p:nvPr/>
        </p:nvSpPr>
        <p:spPr>
          <a:xfrm>
            <a:off x="8138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732813" y="4617650"/>
            <a:ext cx="291900" cy="2775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1pPr>
            <a:lvl2pPr lvl="1">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2pPr>
            <a:lvl3pPr lvl="2">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3pPr>
            <a:lvl4pPr lvl="3">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4pPr>
            <a:lvl5pPr lvl="4">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5pPr>
            <a:lvl6pPr lvl="5">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6pPr>
            <a:lvl7pPr lvl="6">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7pPr>
            <a:lvl8pPr lvl="7">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8pPr>
            <a:lvl9pPr lvl="8">
              <a:spcBef>
                <a:spcPts val="0"/>
              </a:spcBef>
              <a:spcAft>
                <a:spcPts val="0"/>
              </a:spcAft>
              <a:buClr>
                <a:schemeClr val="dk2"/>
              </a:buClr>
              <a:buSzPts val="2800"/>
              <a:buFont typeface="El Messiri"/>
              <a:buNone/>
              <a:defRPr b="1" sz="2800">
                <a:solidFill>
                  <a:schemeClr val="dk2"/>
                </a:solidFill>
                <a:latin typeface="El Messiri"/>
                <a:ea typeface="El Messiri"/>
                <a:cs typeface="El Messiri"/>
                <a:sym typeface="El Messiri"/>
              </a:defRPr>
            </a:lvl9pPr>
          </a:lstStyle>
          <a:p/>
        </p:txBody>
      </p:sp>
      <p:sp>
        <p:nvSpPr>
          <p:cNvPr id="7" name="Google Shape;7;p1"/>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indent="-330200" lvl="1" marL="9144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indent="-330200" lvl="2" marL="13716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indent="-330200" lvl="3" marL="18288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indent="-330200" lvl="4" marL="22860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indent="-330200" lvl="5" marL="2743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indent="-330200" lvl="6" marL="32004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indent="-330200" lvl="7" marL="36576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indent="-330200" lvl="8" marL="41148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yougov.co.uk/topics/consumer/articles-reports/2019/03/12/italian-cuisine-worlds-most-popular" TargetMode="External"/><Relationship Id="rId4" Type="http://schemas.openxmlformats.org/officeDocument/2006/relationships/hyperlink" Target="https://yougov.co.uk/topics/consumer/articles-reports/2019/03/12/italian-cuisine-worlds-most-popular" TargetMode="External"/><Relationship Id="rId5" Type="http://schemas.openxmlformats.org/officeDocument/2006/relationships/hyperlink" Target="http://www.restaurant.org/pdfs/research/2011forecast_pfb.pdf" TargetMode="External"/><Relationship Id="rId6" Type="http://schemas.openxmlformats.org/officeDocument/2006/relationships/hyperlink" Target="http://www.restaurant.org/pdfs/research/2011forecast_pfb.pdf" TargetMode="External"/><Relationship Id="rId7" Type="http://schemas.openxmlformats.org/officeDocument/2006/relationships/hyperlink" Target="https://doi.org/10.1177/0047287517744672" TargetMode="External"/><Relationship Id="rId8" Type="http://schemas.openxmlformats.org/officeDocument/2006/relationships/hyperlink" Target="https://doi.org/10.1177/004728751774467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23.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9.jpg"/><Relationship Id="rId5" Type="http://schemas.openxmlformats.org/officeDocument/2006/relationships/image" Target="../media/image11.jpg"/><Relationship Id="rId6" Type="http://schemas.openxmlformats.org/officeDocument/2006/relationships/image" Target="../media/image18.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b="0" l="26760" r="26764" t="0"/>
          <a:stretch/>
        </p:blipFill>
        <p:spPr>
          <a:xfrm>
            <a:off x="5560075" y="0"/>
            <a:ext cx="3583923" cy="5143499"/>
          </a:xfrm>
          <a:prstGeom prst="rect">
            <a:avLst/>
          </a:prstGeom>
          <a:noFill/>
          <a:ln>
            <a:noFill/>
          </a:ln>
        </p:spPr>
      </p:pic>
      <p:sp>
        <p:nvSpPr>
          <p:cNvPr id="314" name="Google Shape;314;p36"/>
          <p:cNvSpPr txBox="1"/>
          <p:nvPr>
            <p:ph type="ctrTitle"/>
          </p:nvPr>
        </p:nvSpPr>
        <p:spPr>
          <a:xfrm>
            <a:off x="713325" y="672025"/>
            <a:ext cx="4600200" cy="222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Data Visualisation on </a:t>
            </a:r>
            <a:r>
              <a:rPr i="1" lang="en">
                <a:solidFill>
                  <a:schemeClr val="lt1"/>
                </a:solidFill>
              </a:rPr>
              <a:t>Zomato</a:t>
            </a:r>
            <a:endParaRPr b="0" i="1"/>
          </a:p>
        </p:txBody>
      </p:sp>
      <p:sp>
        <p:nvSpPr>
          <p:cNvPr id="315" name="Google Shape;315;p36"/>
          <p:cNvSpPr txBox="1"/>
          <p:nvPr>
            <p:ph idx="1" type="subTitle"/>
          </p:nvPr>
        </p:nvSpPr>
        <p:spPr>
          <a:xfrm>
            <a:off x="713325" y="3066275"/>
            <a:ext cx="4600200" cy="45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Name: Snipe</a:t>
            </a:r>
            <a:endParaRPr/>
          </a:p>
          <a:p>
            <a:pPr indent="0" lvl="0" marL="0" rtl="0" algn="r">
              <a:spcBef>
                <a:spcPts val="0"/>
              </a:spcBef>
              <a:spcAft>
                <a:spcPts val="0"/>
              </a:spcAft>
              <a:buNone/>
            </a:pPr>
            <a:r>
              <a:rPr lang="en"/>
              <a:t>Group Members: </a:t>
            </a:r>
            <a:endParaRPr/>
          </a:p>
          <a:p>
            <a:pPr indent="0" lvl="0" marL="0" rtl="0" algn="r">
              <a:spcBef>
                <a:spcPts val="0"/>
              </a:spcBef>
              <a:spcAft>
                <a:spcPts val="0"/>
              </a:spcAft>
              <a:buNone/>
            </a:pPr>
            <a:r>
              <a:rPr lang="en"/>
              <a:t>MENG Guosheng 21431280</a:t>
            </a:r>
            <a:endParaRPr/>
          </a:p>
          <a:p>
            <a:pPr indent="0" lvl="0" marL="0" rtl="0" algn="r">
              <a:spcBef>
                <a:spcPts val="0"/>
              </a:spcBef>
              <a:spcAft>
                <a:spcPts val="0"/>
              </a:spcAft>
              <a:buNone/>
            </a:pPr>
            <a:r>
              <a:rPr lang="en"/>
              <a:t>REN Tongyang 21407738</a:t>
            </a:r>
            <a:endParaRPr/>
          </a:p>
          <a:p>
            <a:pPr indent="0" lvl="0" marL="0" rtl="0" algn="r">
              <a:spcBef>
                <a:spcPts val="0"/>
              </a:spcBef>
              <a:spcAft>
                <a:spcPts val="0"/>
              </a:spcAft>
              <a:buNone/>
            </a:pPr>
            <a:r>
              <a:rPr lang="en"/>
              <a:t>SHI Minting 21422443 </a:t>
            </a:r>
            <a:endParaRPr/>
          </a:p>
        </p:txBody>
      </p:sp>
      <p:cxnSp>
        <p:nvCxnSpPr>
          <p:cNvPr id="316" name="Google Shape;316;p36"/>
          <p:cNvCxnSpPr/>
          <p:nvPr/>
        </p:nvCxnSpPr>
        <p:spPr>
          <a:xfrm>
            <a:off x="6058826" y="387107"/>
            <a:ext cx="2624400" cy="0"/>
          </a:xfrm>
          <a:prstGeom prst="straightConnector1">
            <a:avLst/>
          </a:prstGeom>
          <a:noFill/>
          <a:ln cap="flat" cmpd="sng" w="9525">
            <a:solidFill>
              <a:schemeClr val="dk1"/>
            </a:solidFill>
            <a:prstDash val="solid"/>
            <a:round/>
            <a:headEnd len="med" w="med" type="none"/>
            <a:tailEnd len="med" w="med" type="none"/>
          </a:ln>
        </p:spPr>
      </p:cxnSp>
      <p:sp>
        <p:nvSpPr>
          <p:cNvPr id="317" name="Google Shape;317;p36"/>
          <p:cNvSpPr/>
          <p:nvPr/>
        </p:nvSpPr>
        <p:spPr>
          <a:xfrm>
            <a:off x="5684901"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8765251"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6"/>
          <p:cNvCxnSpPr/>
          <p:nvPr/>
        </p:nvCxnSpPr>
        <p:spPr>
          <a:xfrm rot="10800000">
            <a:off x="5684800" y="4756400"/>
            <a:ext cx="3381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to </a:t>
            </a:r>
            <a:r>
              <a:rPr lang="en"/>
              <a:t>scrape</a:t>
            </a:r>
            <a:endParaRPr/>
          </a:p>
        </p:txBody>
      </p:sp>
      <p:sp>
        <p:nvSpPr>
          <p:cNvPr id="424" name="Google Shape;424;p45"/>
          <p:cNvSpPr txBox="1"/>
          <p:nvPr>
            <p:ph idx="2" type="title"/>
          </p:nvPr>
        </p:nvSpPr>
        <p:spPr>
          <a:xfrm>
            <a:off x="713225" y="1728388"/>
            <a:ext cx="22311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Dining in</a:t>
            </a:r>
            <a:endParaRPr/>
          </a:p>
        </p:txBody>
      </p:sp>
      <p:sp>
        <p:nvSpPr>
          <p:cNvPr id="425" name="Google Shape;425;p45"/>
          <p:cNvSpPr txBox="1"/>
          <p:nvPr>
            <p:ph idx="3" type="title"/>
          </p:nvPr>
        </p:nvSpPr>
        <p:spPr>
          <a:xfrm>
            <a:off x="3456471" y="1728388"/>
            <a:ext cx="22311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Nightlife</a:t>
            </a:r>
            <a:endParaRPr/>
          </a:p>
        </p:txBody>
      </p:sp>
      <p:sp>
        <p:nvSpPr>
          <p:cNvPr id="426" name="Google Shape;426;p45"/>
          <p:cNvSpPr txBox="1"/>
          <p:nvPr>
            <p:ph idx="4" type="subTitle"/>
          </p:nvPr>
        </p:nvSpPr>
        <p:spPr>
          <a:xfrm>
            <a:off x="3456471" y="2113137"/>
            <a:ext cx="2231100" cy="86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latin typeface="Times New Roman"/>
                <a:ea typeface="Times New Roman"/>
                <a:cs typeface="Times New Roman"/>
                <a:sym typeface="Times New Roman"/>
              </a:rPr>
              <a:t>Explore</a:t>
            </a:r>
            <a:r>
              <a:rPr lang="en">
                <a:latin typeface="Times New Roman"/>
                <a:ea typeface="Times New Roman"/>
                <a:cs typeface="Times New Roman"/>
                <a:sym typeface="Times New Roman"/>
              </a:rPr>
              <a:t> the city’s top night outlets</a:t>
            </a:r>
            <a:endParaRPr>
              <a:latin typeface="Times New Roman"/>
              <a:ea typeface="Times New Roman"/>
              <a:cs typeface="Times New Roman"/>
              <a:sym typeface="Times New Roman"/>
            </a:endParaRPr>
          </a:p>
        </p:txBody>
      </p:sp>
      <p:sp>
        <p:nvSpPr>
          <p:cNvPr id="427" name="Google Shape;427;p45"/>
          <p:cNvSpPr txBox="1"/>
          <p:nvPr>
            <p:ph idx="5" type="title"/>
          </p:nvPr>
        </p:nvSpPr>
        <p:spPr>
          <a:xfrm>
            <a:off x="6199730" y="1728388"/>
            <a:ext cx="22311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Collections</a:t>
            </a:r>
            <a:endParaRPr/>
          </a:p>
        </p:txBody>
      </p:sp>
      <p:sp>
        <p:nvSpPr>
          <p:cNvPr id="428" name="Google Shape;428;p45"/>
          <p:cNvSpPr txBox="1"/>
          <p:nvPr>
            <p:ph idx="6" type="subTitle"/>
          </p:nvPr>
        </p:nvSpPr>
        <p:spPr>
          <a:xfrm>
            <a:off x="5971125" y="2036925"/>
            <a:ext cx="2620500" cy="1212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latin typeface="Times New Roman"/>
                <a:ea typeface="Times New Roman"/>
                <a:cs typeface="Times New Roman"/>
                <a:sym typeface="Times New Roman"/>
              </a:rPr>
              <a:t>Explore curated lists of top restaurants, cafe, pubs and bars in the city</a:t>
            </a:r>
            <a:endParaRPr>
              <a:latin typeface="Times New Roman"/>
              <a:ea typeface="Times New Roman"/>
              <a:cs typeface="Times New Roman"/>
              <a:sym typeface="Times New Roman"/>
            </a:endParaRPr>
          </a:p>
        </p:txBody>
      </p:sp>
      <p:sp>
        <p:nvSpPr>
          <p:cNvPr id="429" name="Google Shape;429;p45"/>
          <p:cNvSpPr/>
          <p:nvPr/>
        </p:nvSpPr>
        <p:spPr>
          <a:xfrm>
            <a:off x="1588838" y="1364731"/>
            <a:ext cx="479875" cy="337650"/>
          </a:xfrm>
          <a:custGeom>
            <a:rect b="b" l="l" r="r" t="t"/>
            <a:pathLst>
              <a:path extrusionOk="0" h="13506" w="19195">
                <a:moveTo>
                  <a:pt x="12542" y="529"/>
                </a:moveTo>
                <a:cubicBezTo>
                  <a:pt x="12556" y="529"/>
                  <a:pt x="12571" y="530"/>
                  <a:pt x="12586" y="532"/>
                </a:cubicBezTo>
                <a:cubicBezTo>
                  <a:pt x="12926" y="574"/>
                  <a:pt x="13021" y="1021"/>
                  <a:pt x="12729" y="1197"/>
                </a:cubicBezTo>
                <a:cubicBezTo>
                  <a:pt x="12574" y="1292"/>
                  <a:pt x="12547" y="1507"/>
                  <a:pt x="12679" y="1635"/>
                </a:cubicBezTo>
                <a:lnTo>
                  <a:pt x="12702" y="1662"/>
                </a:lnTo>
                <a:cubicBezTo>
                  <a:pt x="12757" y="1717"/>
                  <a:pt x="12829" y="1744"/>
                  <a:pt x="12900" y="1744"/>
                </a:cubicBezTo>
                <a:cubicBezTo>
                  <a:pt x="12995" y="1744"/>
                  <a:pt x="13088" y="1697"/>
                  <a:pt x="13141" y="1608"/>
                </a:cubicBezTo>
                <a:cubicBezTo>
                  <a:pt x="13212" y="1491"/>
                  <a:pt x="13327" y="1438"/>
                  <a:pt x="13441" y="1438"/>
                </a:cubicBezTo>
                <a:cubicBezTo>
                  <a:pt x="13609" y="1438"/>
                  <a:pt x="13775" y="1553"/>
                  <a:pt x="13800" y="1752"/>
                </a:cubicBezTo>
                <a:cubicBezTo>
                  <a:pt x="13827" y="1986"/>
                  <a:pt x="13639" y="2152"/>
                  <a:pt x="13443" y="2152"/>
                </a:cubicBezTo>
                <a:cubicBezTo>
                  <a:pt x="13356" y="2152"/>
                  <a:pt x="13267" y="2120"/>
                  <a:pt x="13194" y="2047"/>
                </a:cubicBezTo>
                <a:cubicBezTo>
                  <a:pt x="13139" y="1992"/>
                  <a:pt x="13067" y="1964"/>
                  <a:pt x="12995" y="1964"/>
                </a:cubicBezTo>
                <a:cubicBezTo>
                  <a:pt x="12922" y="1964"/>
                  <a:pt x="12850" y="1992"/>
                  <a:pt x="12795" y="2047"/>
                </a:cubicBezTo>
                <a:lnTo>
                  <a:pt x="12336" y="2506"/>
                </a:lnTo>
                <a:cubicBezTo>
                  <a:pt x="12216" y="2327"/>
                  <a:pt x="12064" y="2175"/>
                  <a:pt x="11885" y="2056"/>
                </a:cubicBezTo>
                <a:lnTo>
                  <a:pt x="12347" y="1591"/>
                </a:lnTo>
                <a:cubicBezTo>
                  <a:pt x="12467" y="1471"/>
                  <a:pt x="12458" y="1277"/>
                  <a:pt x="12324" y="1173"/>
                </a:cubicBezTo>
                <a:cubicBezTo>
                  <a:pt x="12312" y="1164"/>
                  <a:pt x="12303" y="1155"/>
                  <a:pt x="12294" y="1143"/>
                </a:cubicBezTo>
                <a:cubicBezTo>
                  <a:pt x="12060" y="915"/>
                  <a:pt x="12229" y="529"/>
                  <a:pt x="12542" y="529"/>
                </a:cubicBezTo>
                <a:close/>
                <a:moveTo>
                  <a:pt x="6320" y="3404"/>
                </a:moveTo>
                <a:cubicBezTo>
                  <a:pt x="6672" y="3404"/>
                  <a:pt x="6955" y="3692"/>
                  <a:pt x="6958" y="4045"/>
                </a:cubicBezTo>
                <a:lnTo>
                  <a:pt x="6958" y="4260"/>
                </a:lnTo>
                <a:lnTo>
                  <a:pt x="6741" y="4260"/>
                </a:lnTo>
                <a:cubicBezTo>
                  <a:pt x="6386" y="4260"/>
                  <a:pt x="6099" y="3971"/>
                  <a:pt x="6099" y="3619"/>
                </a:cubicBezTo>
                <a:lnTo>
                  <a:pt x="6099" y="3404"/>
                </a:lnTo>
                <a:lnTo>
                  <a:pt x="6314" y="3404"/>
                </a:lnTo>
                <a:cubicBezTo>
                  <a:pt x="6316" y="3404"/>
                  <a:pt x="6318" y="3404"/>
                  <a:pt x="6320" y="3404"/>
                </a:cubicBezTo>
                <a:close/>
                <a:moveTo>
                  <a:pt x="8196" y="3401"/>
                </a:moveTo>
                <a:lnTo>
                  <a:pt x="8196" y="3404"/>
                </a:lnTo>
                <a:lnTo>
                  <a:pt x="8411" y="3404"/>
                </a:lnTo>
                <a:lnTo>
                  <a:pt x="8411" y="3619"/>
                </a:lnTo>
                <a:cubicBezTo>
                  <a:pt x="8411" y="3971"/>
                  <a:pt x="8124" y="4260"/>
                  <a:pt x="7770" y="4260"/>
                </a:cubicBezTo>
                <a:lnTo>
                  <a:pt x="7555" y="4260"/>
                </a:lnTo>
                <a:lnTo>
                  <a:pt x="7555" y="4045"/>
                </a:lnTo>
                <a:cubicBezTo>
                  <a:pt x="7552" y="3690"/>
                  <a:pt x="7841" y="3401"/>
                  <a:pt x="8196" y="3401"/>
                </a:cubicBezTo>
                <a:close/>
                <a:moveTo>
                  <a:pt x="11007" y="2356"/>
                </a:moveTo>
                <a:cubicBezTo>
                  <a:pt x="11271" y="2356"/>
                  <a:pt x="11535" y="2457"/>
                  <a:pt x="11736" y="2658"/>
                </a:cubicBezTo>
                <a:cubicBezTo>
                  <a:pt x="12139" y="3061"/>
                  <a:pt x="12139" y="3714"/>
                  <a:pt x="11736" y="4117"/>
                </a:cubicBezTo>
                <a:lnTo>
                  <a:pt x="11593" y="4260"/>
                </a:lnTo>
                <a:lnTo>
                  <a:pt x="8816" y="4260"/>
                </a:lnTo>
                <a:cubicBezTo>
                  <a:pt x="8867" y="4117"/>
                  <a:pt x="8951" y="3985"/>
                  <a:pt x="9058" y="3878"/>
                </a:cubicBezTo>
                <a:lnTo>
                  <a:pt x="10278" y="2658"/>
                </a:lnTo>
                <a:cubicBezTo>
                  <a:pt x="10479" y="2457"/>
                  <a:pt x="10743" y="2356"/>
                  <a:pt x="11007" y="2356"/>
                </a:cubicBezTo>
                <a:close/>
                <a:moveTo>
                  <a:pt x="16216" y="2629"/>
                </a:moveTo>
                <a:cubicBezTo>
                  <a:pt x="16231" y="2629"/>
                  <a:pt x="16245" y="2630"/>
                  <a:pt x="16260" y="2631"/>
                </a:cubicBezTo>
                <a:cubicBezTo>
                  <a:pt x="16600" y="2673"/>
                  <a:pt x="16696" y="3121"/>
                  <a:pt x="16404" y="3297"/>
                </a:cubicBezTo>
                <a:cubicBezTo>
                  <a:pt x="16248" y="3392"/>
                  <a:pt x="16225" y="3607"/>
                  <a:pt x="16353" y="3735"/>
                </a:cubicBezTo>
                <a:lnTo>
                  <a:pt x="16377" y="3762"/>
                </a:lnTo>
                <a:cubicBezTo>
                  <a:pt x="16433" y="3817"/>
                  <a:pt x="16505" y="3843"/>
                  <a:pt x="16576" y="3843"/>
                </a:cubicBezTo>
                <a:cubicBezTo>
                  <a:pt x="16670" y="3843"/>
                  <a:pt x="16764" y="3797"/>
                  <a:pt x="16818" y="3708"/>
                </a:cubicBezTo>
                <a:cubicBezTo>
                  <a:pt x="16833" y="3684"/>
                  <a:pt x="16848" y="3663"/>
                  <a:pt x="16869" y="3642"/>
                </a:cubicBezTo>
                <a:cubicBezTo>
                  <a:pt x="16941" y="3570"/>
                  <a:pt x="17030" y="3538"/>
                  <a:pt x="17118" y="3538"/>
                </a:cubicBezTo>
                <a:cubicBezTo>
                  <a:pt x="17301" y="3538"/>
                  <a:pt x="17477" y="3679"/>
                  <a:pt x="17477" y="3893"/>
                </a:cubicBezTo>
                <a:cubicBezTo>
                  <a:pt x="17477" y="4109"/>
                  <a:pt x="17301" y="4251"/>
                  <a:pt x="17118" y="4251"/>
                </a:cubicBezTo>
                <a:cubicBezTo>
                  <a:pt x="17030" y="4251"/>
                  <a:pt x="16941" y="4219"/>
                  <a:pt x="16869" y="4146"/>
                </a:cubicBezTo>
                <a:cubicBezTo>
                  <a:pt x="16814" y="4091"/>
                  <a:pt x="16741" y="4064"/>
                  <a:pt x="16669" y="4064"/>
                </a:cubicBezTo>
                <a:cubicBezTo>
                  <a:pt x="16597" y="4064"/>
                  <a:pt x="16526" y="4091"/>
                  <a:pt x="16472" y="4146"/>
                </a:cubicBezTo>
                <a:lnTo>
                  <a:pt x="16010" y="4606"/>
                </a:lnTo>
                <a:cubicBezTo>
                  <a:pt x="15953" y="4516"/>
                  <a:pt x="15885" y="4433"/>
                  <a:pt x="15807" y="4358"/>
                </a:cubicBezTo>
                <a:cubicBezTo>
                  <a:pt x="15732" y="4281"/>
                  <a:pt x="15649" y="4215"/>
                  <a:pt x="15559" y="4155"/>
                </a:cubicBezTo>
                <a:lnTo>
                  <a:pt x="16025" y="3693"/>
                </a:lnTo>
                <a:cubicBezTo>
                  <a:pt x="16144" y="3574"/>
                  <a:pt x="16132" y="3377"/>
                  <a:pt x="16001" y="3273"/>
                </a:cubicBezTo>
                <a:cubicBezTo>
                  <a:pt x="15989" y="3264"/>
                  <a:pt x="15977" y="3255"/>
                  <a:pt x="15968" y="3246"/>
                </a:cubicBezTo>
                <a:cubicBezTo>
                  <a:pt x="15734" y="3015"/>
                  <a:pt x="15906" y="2629"/>
                  <a:pt x="16216" y="2629"/>
                </a:cubicBezTo>
                <a:close/>
                <a:moveTo>
                  <a:pt x="8986" y="8137"/>
                </a:moveTo>
                <a:lnTo>
                  <a:pt x="8214" y="8912"/>
                </a:lnTo>
                <a:cubicBezTo>
                  <a:pt x="8044" y="8683"/>
                  <a:pt x="7934" y="8417"/>
                  <a:pt x="7892" y="8137"/>
                </a:cubicBezTo>
                <a:close/>
                <a:moveTo>
                  <a:pt x="11438" y="8137"/>
                </a:moveTo>
                <a:cubicBezTo>
                  <a:pt x="11393" y="8420"/>
                  <a:pt x="11280" y="8692"/>
                  <a:pt x="11110" y="8921"/>
                </a:cubicBezTo>
                <a:lnTo>
                  <a:pt x="10325" y="8137"/>
                </a:lnTo>
                <a:close/>
                <a:moveTo>
                  <a:pt x="9938" y="8554"/>
                </a:moveTo>
                <a:lnTo>
                  <a:pt x="10701" y="9318"/>
                </a:lnTo>
                <a:cubicBezTo>
                  <a:pt x="10475" y="9482"/>
                  <a:pt x="10212" y="9589"/>
                  <a:pt x="9938" y="9631"/>
                </a:cubicBezTo>
                <a:lnTo>
                  <a:pt x="9938" y="8554"/>
                </a:lnTo>
                <a:close/>
                <a:moveTo>
                  <a:pt x="9380" y="8540"/>
                </a:moveTo>
                <a:lnTo>
                  <a:pt x="9380" y="9634"/>
                </a:lnTo>
                <a:cubicBezTo>
                  <a:pt x="9100" y="9589"/>
                  <a:pt x="8834" y="9479"/>
                  <a:pt x="8608" y="9312"/>
                </a:cubicBezTo>
                <a:lnTo>
                  <a:pt x="9380" y="8540"/>
                </a:lnTo>
                <a:close/>
                <a:moveTo>
                  <a:pt x="5923" y="8808"/>
                </a:moveTo>
                <a:cubicBezTo>
                  <a:pt x="5897" y="9392"/>
                  <a:pt x="5419" y="9852"/>
                  <a:pt x="4835" y="9852"/>
                </a:cubicBezTo>
                <a:lnTo>
                  <a:pt x="3245" y="9852"/>
                </a:lnTo>
                <a:cubicBezTo>
                  <a:pt x="2664" y="9852"/>
                  <a:pt x="2184" y="9392"/>
                  <a:pt x="2160" y="8808"/>
                </a:cubicBezTo>
                <a:close/>
                <a:moveTo>
                  <a:pt x="14681" y="4453"/>
                </a:moveTo>
                <a:cubicBezTo>
                  <a:pt x="14945" y="4453"/>
                  <a:pt x="15209" y="4554"/>
                  <a:pt x="15410" y="4755"/>
                </a:cubicBezTo>
                <a:cubicBezTo>
                  <a:pt x="15816" y="5158"/>
                  <a:pt x="15816" y="5814"/>
                  <a:pt x="15410" y="6216"/>
                </a:cubicBezTo>
                <a:lnTo>
                  <a:pt x="14191" y="7436"/>
                </a:lnTo>
                <a:cubicBezTo>
                  <a:pt x="13982" y="7644"/>
                  <a:pt x="13722" y="7738"/>
                  <a:pt x="13467" y="7738"/>
                </a:cubicBezTo>
                <a:cubicBezTo>
                  <a:pt x="12976" y="7738"/>
                  <a:pt x="12502" y="7388"/>
                  <a:pt x="12437" y="6825"/>
                </a:cubicBezTo>
                <a:cubicBezTo>
                  <a:pt x="12434" y="6795"/>
                  <a:pt x="12419" y="6768"/>
                  <a:pt x="12395" y="6750"/>
                </a:cubicBezTo>
                <a:cubicBezTo>
                  <a:pt x="12317" y="6688"/>
                  <a:pt x="12239" y="6662"/>
                  <a:pt x="12168" y="6662"/>
                </a:cubicBezTo>
                <a:cubicBezTo>
                  <a:pt x="11993" y="6662"/>
                  <a:pt x="11862" y="6823"/>
                  <a:pt x="11894" y="6998"/>
                </a:cubicBezTo>
                <a:cubicBezTo>
                  <a:pt x="11951" y="7314"/>
                  <a:pt x="12106" y="7606"/>
                  <a:pt x="12333" y="7833"/>
                </a:cubicBezTo>
                <a:cubicBezTo>
                  <a:pt x="12646" y="8144"/>
                  <a:pt x="13054" y="8300"/>
                  <a:pt x="13463" y="8300"/>
                </a:cubicBezTo>
                <a:cubicBezTo>
                  <a:pt x="13871" y="8300"/>
                  <a:pt x="14279" y="8144"/>
                  <a:pt x="14590" y="7833"/>
                </a:cubicBezTo>
                <a:lnTo>
                  <a:pt x="15047" y="7376"/>
                </a:lnTo>
                <a:lnTo>
                  <a:pt x="15047" y="7376"/>
                </a:lnTo>
                <a:cubicBezTo>
                  <a:pt x="15023" y="8748"/>
                  <a:pt x="13904" y="9849"/>
                  <a:pt x="12532" y="9852"/>
                </a:cubicBezTo>
                <a:lnTo>
                  <a:pt x="10937" y="9852"/>
                </a:lnTo>
                <a:cubicBezTo>
                  <a:pt x="11617" y="9416"/>
                  <a:pt x="12028" y="8665"/>
                  <a:pt x="12028" y="7857"/>
                </a:cubicBezTo>
                <a:cubicBezTo>
                  <a:pt x="12028" y="7701"/>
                  <a:pt x="11903" y="7576"/>
                  <a:pt x="11748" y="7576"/>
                </a:cubicBezTo>
                <a:lnTo>
                  <a:pt x="7582" y="7576"/>
                </a:lnTo>
                <a:cubicBezTo>
                  <a:pt x="7427" y="7576"/>
                  <a:pt x="7301" y="7701"/>
                  <a:pt x="7301" y="7857"/>
                </a:cubicBezTo>
                <a:cubicBezTo>
                  <a:pt x="7301" y="8665"/>
                  <a:pt x="7713" y="9416"/>
                  <a:pt x="8393" y="9852"/>
                </a:cubicBezTo>
                <a:lnTo>
                  <a:pt x="7468" y="9852"/>
                </a:lnTo>
                <a:cubicBezTo>
                  <a:pt x="7057" y="9852"/>
                  <a:pt x="6654" y="9750"/>
                  <a:pt x="6293" y="9559"/>
                </a:cubicBezTo>
                <a:cubicBezTo>
                  <a:pt x="6427" y="9315"/>
                  <a:pt x="6499" y="9041"/>
                  <a:pt x="6499" y="8760"/>
                </a:cubicBezTo>
                <a:cubicBezTo>
                  <a:pt x="6496" y="8477"/>
                  <a:pt x="6263" y="8247"/>
                  <a:pt x="5980" y="8247"/>
                </a:cubicBezTo>
                <a:lnTo>
                  <a:pt x="5121" y="8247"/>
                </a:lnTo>
                <a:cubicBezTo>
                  <a:pt x="5008" y="7958"/>
                  <a:pt x="4951" y="7651"/>
                  <a:pt x="4954" y="7341"/>
                </a:cubicBezTo>
                <a:cubicBezTo>
                  <a:pt x="4954" y="5954"/>
                  <a:pt x="6129" y="4818"/>
                  <a:pt x="7516" y="4818"/>
                </a:cubicBezTo>
                <a:lnTo>
                  <a:pt x="7516" y="4821"/>
                </a:lnTo>
                <a:lnTo>
                  <a:pt x="12532" y="4821"/>
                </a:lnTo>
                <a:cubicBezTo>
                  <a:pt x="12545" y="4820"/>
                  <a:pt x="12557" y="4820"/>
                  <a:pt x="12569" y="4820"/>
                </a:cubicBezTo>
                <a:cubicBezTo>
                  <a:pt x="12727" y="4820"/>
                  <a:pt x="12884" y="4838"/>
                  <a:pt x="13039" y="4871"/>
                </a:cubicBezTo>
                <a:lnTo>
                  <a:pt x="12896" y="5014"/>
                </a:lnTo>
                <a:cubicBezTo>
                  <a:pt x="12869" y="5041"/>
                  <a:pt x="12860" y="5083"/>
                  <a:pt x="12869" y="5122"/>
                </a:cubicBezTo>
                <a:cubicBezTo>
                  <a:pt x="12940" y="5313"/>
                  <a:pt x="13072" y="5395"/>
                  <a:pt x="13196" y="5395"/>
                </a:cubicBezTo>
                <a:cubicBezTo>
                  <a:pt x="13270" y="5395"/>
                  <a:pt x="13342" y="5365"/>
                  <a:pt x="13394" y="5313"/>
                </a:cubicBezTo>
                <a:lnTo>
                  <a:pt x="13952" y="4755"/>
                </a:lnTo>
                <a:cubicBezTo>
                  <a:pt x="14153" y="4554"/>
                  <a:pt x="14417" y="4453"/>
                  <a:pt x="14681" y="4453"/>
                </a:cubicBezTo>
                <a:close/>
                <a:moveTo>
                  <a:pt x="18616" y="10409"/>
                </a:moveTo>
                <a:cubicBezTo>
                  <a:pt x="18619" y="10409"/>
                  <a:pt x="18622" y="10412"/>
                  <a:pt x="18625" y="10415"/>
                </a:cubicBezTo>
                <a:cubicBezTo>
                  <a:pt x="18625" y="10418"/>
                  <a:pt x="18625" y="10418"/>
                  <a:pt x="18625" y="10421"/>
                </a:cubicBezTo>
                <a:lnTo>
                  <a:pt x="18211" y="11474"/>
                </a:lnTo>
                <a:cubicBezTo>
                  <a:pt x="18133" y="11665"/>
                  <a:pt x="17948" y="11790"/>
                  <a:pt x="17743" y="11790"/>
                </a:cubicBezTo>
                <a:lnTo>
                  <a:pt x="14006" y="11790"/>
                </a:lnTo>
                <a:cubicBezTo>
                  <a:pt x="13854" y="11790"/>
                  <a:pt x="13731" y="11913"/>
                  <a:pt x="13731" y="12065"/>
                </a:cubicBezTo>
                <a:lnTo>
                  <a:pt x="13731" y="12071"/>
                </a:lnTo>
                <a:cubicBezTo>
                  <a:pt x="13731" y="12223"/>
                  <a:pt x="13854" y="12348"/>
                  <a:pt x="14006" y="12348"/>
                </a:cubicBezTo>
                <a:lnTo>
                  <a:pt x="16800" y="12348"/>
                </a:lnTo>
                <a:lnTo>
                  <a:pt x="16800" y="12780"/>
                </a:lnTo>
                <a:cubicBezTo>
                  <a:pt x="16800" y="12870"/>
                  <a:pt x="16726" y="12944"/>
                  <a:pt x="16633" y="12944"/>
                </a:cubicBezTo>
                <a:lnTo>
                  <a:pt x="2685" y="12944"/>
                </a:lnTo>
                <a:cubicBezTo>
                  <a:pt x="2595" y="12944"/>
                  <a:pt x="2521" y="12870"/>
                  <a:pt x="2521" y="12780"/>
                </a:cubicBezTo>
                <a:lnTo>
                  <a:pt x="2521" y="12348"/>
                </a:lnTo>
                <a:lnTo>
                  <a:pt x="12201" y="12348"/>
                </a:lnTo>
                <a:cubicBezTo>
                  <a:pt x="12356" y="12348"/>
                  <a:pt x="12482" y="12220"/>
                  <a:pt x="12476" y="12065"/>
                </a:cubicBezTo>
                <a:lnTo>
                  <a:pt x="12476" y="12056"/>
                </a:lnTo>
                <a:cubicBezTo>
                  <a:pt x="12470" y="11907"/>
                  <a:pt x="12350" y="11790"/>
                  <a:pt x="12201" y="11790"/>
                </a:cubicBezTo>
                <a:lnTo>
                  <a:pt x="1551" y="11790"/>
                </a:lnTo>
                <a:cubicBezTo>
                  <a:pt x="1346" y="11790"/>
                  <a:pt x="1161" y="11665"/>
                  <a:pt x="1083" y="11474"/>
                </a:cubicBezTo>
                <a:lnTo>
                  <a:pt x="669" y="10421"/>
                </a:lnTo>
                <a:cubicBezTo>
                  <a:pt x="669" y="10418"/>
                  <a:pt x="669" y="10415"/>
                  <a:pt x="669" y="10415"/>
                </a:cubicBezTo>
                <a:cubicBezTo>
                  <a:pt x="671" y="10412"/>
                  <a:pt x="674" y="10409"/>
                  <a:pt x="680" y="10409"/>
                </a:cubicBezTo>
                <a:close/>
                <a:moveTo>
                  <a:pt x="12561" y="0"/>
                </a:moveTo>
                <a:cubicBezTo>
                  <a:pt x="12325" y="0"/>
                  <a:pt x="12089" y="89"/>
                  <a:pt x="11909" y="266"/>
                </a:cubicBezTo>
                <a:cubicBezTo>
                  <a:pt x="11605" y="568"/>
                  <a:pt x="11551" y="1036"/>
                  <a:pt x="11778" y="1397"/>
                </a:cubicBezTo>
                <a:lnTo>
                  <a:pt x="11333" y="1838"/>
                </a:lnTo>
                <a:cubicBezTo>
                  <a:pt x="11229" y="1817"/>
                  <a:pt x="11122" y="1806"/>
                  <a:pt x="11016" y="1806"/>
                </a:cubicBezTo>
                <a:cubicBezTo>
                  <a:pt x="10914" y="1806"/>
                  <a:pt x="10811" y="1816"/>
                  <a:pt x="10710" y="1835"/>
                </a:cubicBezTo>
                <a:cubicBezTo>
                  <a:pt x="10391" y="1895"/>
                  <a:pt x="10099" y="2053"/>
                  <a:pt x="9872" y="2283"/>
                </a:cubicBezTo>
                <a:lnTo>
                  <a:pt x="8971" y="3174"/>
                </a:lnTo>
                <a:lnTo>
                  <a:pt x="8971" y="3124"/>
                </a:lnTo>
                <a:cubicBezTo>
                  <a:pt x="8971" y="2968"/>
                  <a:pt x="8843" y="2843"/>
                  <a:pt x="8688" y="2843"/>
                </a:cubicBezTo>
                <a:lnTo>
                  <a:pt x="8184" y="2843"/>
                </a:lnTo>
                <a:cubicBezTo>
                  <a:pt x="7814" y="2843"/>
                  <a:pt x="7468" y="3007"/>
                  <a:pt x="7236" y="3297"/>
                </a:cubicBezTo>
                <a:cubicBezTo>
                  <a:pt x="7006" y="3007"/>
                  <a:pt x="6657" y="2843"/>
                  <a:pt x="6290" y="2843"/>
                </a:cubicBezTo>
                <a:lnTo>
                  <a:pt x="5783" y="2843"/>
                </a:lnTo>
                <a:cubicBezTo>
                  <a:pt x="5628" y="2843"/>
                  <a:pt x="5503" y="2968"/>
                  <a:pt x="5503" y="3124"/>
                </a:cubicBezTo>
                <a:lnTo>
                  <a:pt x="5503" y="3657"/>
                </a:lnTo>
                <a:cubicBezTo>
                  <a:pt x="5503" y="4054"/>
                  <a:pt x="5700" y="4424"/>
                  <a:pt x="6025" y="4645"/>
                </a:cubicBezTo>
                <a:cubicBezTo>
                  <a:pt x="4722" y="5328"/>
                  <a:pt x="4089" y="6843"/>
                  <a:pt x="4519" y="8247"/>
                </a:cubicBezTo>
                <a:lnTo>
                  <a:pt x="2106" y="8247"/>
                </a:lnTo>
                <a:cubicBezTo>
                  <a:pt x="1823" y="8247"/>
                  <a:pt x="1593" y="8474"/>
                  <a:pt x="1590" y="8757"/>
                </a:cubicBezTo>
                <a:cubicBezTo>
                  <a:pt x="1587" y="9160"/>
                  <a:pt x="1733" y="9548"/>
                  <a:pt x="1999" y="9852"/>
                </a:cubicBezTo>
                <a:lnTo>
                  <a:pt x="674" y="9852"/>
                </a:lnTo>
                <a:cubicBezTo>
                  <a:pt x="275" y="9852"/>
                  <a:pt x="0" y="10254"/>
                  <a:pt x="147" y="10627"/>
                </a:cubicBezTo>
                <a:lnTo>
                  <a:pt x="561" y="11680"/>
                </a:lnTo>
                <a:cubicBezTo>
                  <a:pt x="718" y="12083"/>
                  <a:pt x="1109" y="12351"/>
                  <a:pt x="1541" y="12351"/>
                </a:cubicBezTo>
                <a:cubicBezTo>
                  <a:pt x="1544" y="12351"/>
                  <a:pt x="1546" y="12351"/>
                  <a:pt x="1548" y="12351"/>
                </a:cubicBezTo>
                <a:lnTo>
                  <a:pt x="1963" y="12351"/>
                </a:lnTo>
                <a:lnTo>
                  <a:pt x="1963" y="12780"/>
                </a:lnTo>
                <a:cubicBezTo>
                  <a:pt x="1963" y="13180"/>
                  <a:pt x="2288" y="13505"/>
                  <a:pt x="2688" y="13505"/>
                </a:cubicBezTo>
                <a:lnTo>
                  <a:pt x="16630" y="13505"/>
                </a:lnTo>
                <a:cubicBezTo>
                  <a:pt x="17033" y="13505"/>
                  <a:pt x="17358" y="13180"/>
                  <a:pt x="17358" y="12780"/>
                </a:cubicBezTo>
                <a:lnTo>
                  <a:pt x="17358" y="12351"/>
                </a:lnTo>
                <a:lnTo>
                  <a:pt x="17725" y="12351"/>
                </a:lnTo>
                <a:cubicBezTo>
                  <a:pt x="17727" y="12351"/>
                  <a:pt x="17729" y="12351"/>
                  <a:pt x="17732" y="12351"/>
                </a:cubicBezTo>
                <a:cubicBezTo>
                  <a:pt x="18164" y="12351"/>
                  <a:pt x="18555" y="12083"/>
                  <a:pt x="18712" y="11680"/>
                </a:cubicBezTo>
                <a:lnTo>
                  <a:pt x="19126" y="10627"/>
                </a:lnTo>
                <a:cubicBezTo>
                  <a:pt x="19195" y="10451"/>
                  <a:pt x="19174" y="10254"/>
                  <a:pt x="19067" y="10099"/>
                </a:cubicBezTo>
                <a:cubicBezTo>
                  <a:pt x="18962" y="9944"/>
                  <a:pt x="18783" y="9852"/>
                  <a:pt x="18596" y="9852"/>
                </a:cubicBezTo>
                <a:lnTo>
                  <a:pt x="14304" y="9852"/>
                </a:lnTo>
                <a:cubicBezTo>
                  <a:pt x="15121" y="9276"/>
                  <a:pt x="15607" y="8337"/>
                  <a:pt x="15607" y="7338"/>
                </a:cubicBezTo>
                <a:cubicBezTo>
                  <a:pt x="15607" y="7174"/>
                  <a:pt x="15595" y="7013"/>
                  <a:pt x="15571" y="6851"/>
                </a:cubicBezTo>
                <a:lnTo>
                  <a:pt x="15792" y="6631"/>
                </a:lnTo>
                <a:cubicBezTo>
                  <a:pt x="16180" y="6252"/>
                  <a:pt x="16350" y="5703"/>
                  <a:pt x="16242" y="5169"/>
                </a:cubicBezTo>
                <a:lnTo>
                  <a:pt x="16702" y="4713"/>
                </a:lnTo>
                <a:cubicBezTo>
                  <a:pt x="16840" y="4784"/>
                  <a:pt x="16983" y="4817"/>
                  <a:pt x="17122" y="4817"/>
                </a:cubicBezTo>
                <a:cubicBezTo>
                  <a:pt x="17663" y="4817"/>
                  <a:pt x="18137" y="4324"/>
                  <a:pt x="18026" y="3726"/>
                </a:cubicBezTo>
                <a:cubicBezTo>
                  <a:pt x="18002" y="3601"/>
                  <a:pt x="17954" y="3481"/>
                  <a:pt x="17883" y="3377"/>
                </a:cubicBezTo>
                <a:cubicBezTo>
                  <a:pt x="17713" y="3130"/>
                  <a:pt x="17435" y="2980"/>
                  <a:pt x="17137" y="2974"/>
                </a:cubicBezTo>
                <a:cubicBezTo>
                  <a:pt x="17127" y="2462"/>
                  <a:pt x="16704" y="2073"/>
                  <a:pt x="16221" y="2073"/>
                </a:cubicBezTo>
                <a:cubicBezTo>
                  <a:pt x="16134" y="2073"/>
                  <a:pt x="16045" y="2086"/>
                  <a:pt x="15956" y="2113"/>
                </a:cubicBezTo>
                <a:cubicBezTo>
                  <a:pt x="15375" y="2285"/>
                  <a:pt x="15115" y="2965"/>
                  <a:pt x="15437" y="3481"/>
                </a:cubicBezTo>
                <a:lnTo>
                  <a:pt x="14996" y="3923"/>
                </a:lnTo>
                <a:cubicBezTo>
                  <a:pt x="14890" y="3902"/>
                  <a:pt x="14784" y="3891"/>
                  <a:pt x="14679" y="3891"/>
                </a:cubicBezTo>
                <a:cubicBezTo>
                  <a:pt x="14252" y="3891"/>
                  <a:pt x="13838" y="4063"/>
                  <a:pt x="13534" y="4376"/>
                </a:cubicBezTo>
                <a:lnTo>
                  <a:pt x="13496" y="4412"/>
                </a:lnTo>
                <a:cubicBezTo>
                  <a:pt x="13186" y="4311"/>
                  <a:pt x="12857" y="4257"/>
                  <a:pt x="12529" y="4257"/>
                </a:cubicBezTo>
                <a:lnTo>
                  <a:pt x="12353" y="4257"/>
                </a:lnTo>
                <a:cubicBezTo>
                  <a:pt x="12583" y="3911"/>
                  <a:pt x="12667" y="3487"/>
                  <a:pt x="12586" y="3079"/>
                </a:cubicBezTo>
                <a:lnTo>
                  <a:pt x="13045" y="2623"/>
                </a:lnTo>
                <a:cubicBezTo>
                  <a:pt x="13179" y="2691"/>
                  <a:pt x="13323" y="2724"/>
                  <a:pt x="13467" y="2724"/>
                </a:cubicBezTo>
                <a:cubicBezTo>
                  <a:pt x="13706" y="2724"/>
                  <a:pt x="13943" y="2631"/>
                  <a:pt x="14122" y="2455"/>
                </a:cubicBezTo>
                <a:cubicBezTo>
                  <a:pt x="14325" y="2256"/>
                  <a:pt x="14420" y="1972"/>
                  <a:pt x="14381" y="1689"/>
                </a:cubicBezTo>
                <a:cubicBezTo>
                  <a:pt x="14361" y="1531"/>
                  <a:pt x="14301" y="1385"/>
                  <a:pt x="14203" y="1260"/>
                </a:cubicBezTo>
                <a:cubicBezTo>
                  <a:pt x="14033" y="1036"/>
                  <a:pt x="13767" y="902"/>
                  <a:pt x="13484" y="896"/>
                </a:cubicBezTo>
                <a:cubicBezTo>
                  <a:pt x="13478" y="660"/>
                  <a:pt x="13382" y="433"/>
                  <a:pt x="13212" y="266"/>
                </a:cubicBezTo>
                <a:cubicBezTo>
                  <a:pt x="13032" y="89"/>
                  <a:pt x="12796" y="0"/>
                  <a:pt x="125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5"/>
          <p:cNvGrpSpPr/>
          <p:nvPr/>
        </p:nvGrpSpPr>
        <p:grpSpPr>
          <a:xfrm>
            <a:off x="7049343" y="1357869"/>
            <a:ext cx="480200" cy="744713"/>
            <a:chOff x="7573713" y="815638"/>
            <a:chExt cx="480200" cy="744713"/>
          </a:xfrm>
        </p:grpSpPr>
        <p:sp>
          <p:nvSpPr>
            <p:cNvPr id="431" name="Google Shape;431;p45"/>
            <p:cNvSpPr/>
            <p:nvPr/>
          </p:nvSpPr>
          <p:spPr>
            <a:xfrm>
              <a:off x="7805850" y="1475850"/>
              <a:ext cx="15925" cy="15925"/>
            </a:xfrm>
            <a:custGeom>
              <a:rect b="b" l="l" r="r" t="t"/>
              <a:pathLst>
                <a:path extrusionOk="0" h="637" w="637">
                  <a:moveTo>
                    <a:pt x="317" y="1"/>
                  </a:moveTo>
                  <a:cubicBezTo>
                    <a:pt x="141" y="1"/>
                    <a:pt x="1" y="144"/>
                    <a:pt x="1" y="320"/>
                  </a:cubicBezTo>
                  <a:cubicBezTo>
                    <a:pt x="1" y="496"/>
                    <a:pt x="141" y="636"/>
                    <a:pt x="317" y="636"/>
                  </a:cubicBezTo>
                  <a:cubicBezTo>
                    <a:pt x="493" y="636"/>
                    <a:pt x="636" y="496"/>
                    <a:pt x="636" y="320"/>
                  </a:cubicBezTo>
                  <a:cubicBezTo>
                    <a:pt x="636" y="144"/>
                    <a:pt x="493" y="1"/>
                    <a:pt x="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7859250" y="1475850"/>
              <a:ext cx="15975" cy="15925"/>
            </a:xfrm>
            <a:custGeom>
              <a:rect b="b" l="l" r="r" t="t"/>
              <a:pathLst>
                <a:path extrusionOk="0" h="637" w="639">
                  <a:moveTo>
                    <a:pt x="319" y="1"/>
                  </a:moveTo>
                  <a:cubicBezTo>
                    <a:pt x="143" y="1"/>
                    <a:pt x="0" y="144"/>
                    <a:pt x="0" y="320"/>
                  </a:cubicBezTo>
                  <a:cubicBezTo>
                    <a:pt x="0" y="496"/>
                    <a:pt x="143" y="636"/>
                    <a:pt x="319" y="636"/>
                  </a:cubicBezTo>
                  <a:cubicBezTo>
                    <a:pt x="495" y="636"/>
                    <a:pt x="638" y="496"/>
                    <a:pt x="638" y="320"/>
                  </a:cubicBezTo>
                  <a:cubicBezTo>
                    <a:pt x="638" y="144"/>
                    <a:pt x="495" y="1"/>
                    <a:pt x="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7786850" y="1509050"/>
              <a:ext cx="62725" cy="51300"/>
            </a:xfrm>
            <a:custGeom>
              <a:rect b="b" l="l" r="r" t="t"/>
              <a:pathLst>
                <a:path extrusionOk="0" h="2052" w="2509">
                  <a:moveTo>
                    <a:pt x="1769" y="820"/>
                  </a:moveTo>
                  <a:cubicBezTo>
                    <a:pt x="1897" y="820"/>
                    <a:pt x="1995" y="940"/>
                    <a:pt x="1969" y="1068"/>
                  </a:cubicBezTo>
                  <a:cubicBezTo>
                    <a:pt x="1948" y="1166"/>
                    <a:pt x="1858" y="1232"/>
                    <a:pt x="1760" y="1232"/>
                  </a:cubicBezTo>
                  <a:lnTo>
                    <a:pt x="1712" y="1232"/>
                  </a:lnTo>
                  <a:lnTo>
                    <a:pt x="1712" y="820"/>
                  </a:lnTo>
                  <a:close/>
                  <a:moveTo>
                    <a:pt x="835" y="550"/>
                  </a:moveTo>
                  <a:cubicBezTo>
                    <a:pt x="987" y="550"/>
                    <a:pt x="1116" y="674"/>
                    <a:pt x="1116" y="829"/>
                  </a:cubicBezTo>
                  <a:lnTo>
                    <a:pt x="1116" y="1202"/>
                  </a:lnTo>
                  <a:cubicBezTo>
                    <a:pt x="1116" y="1360"/>
                    <a:pt x="987" y="1482"/>
                    <a:pt x="835" y="1482"/>
                  </a:cubicBezTo>
                  <a:cubicBezTo>
                    <a:pt x="823" y="1482"/>
                    <a:pt x="812" y="1481"/>
                    <a:pt x="800" y="1479"/>
                  </a:cubicBezTo>
                  <a:cubicBezTo>
                    <a:pt x="659" y="1458"/>
                    <a:pt x="555" y="1336"/>
                    <a:pt x="558" y="1190"/>
                  </a:cubicBezTo>
                  <a:lnTo>
                    <a:pt x="558" y="841"/>
                  </a:lnTo>
                  <a:cubicBezTo>
                    <a:pt x="555" y="698"/>
                    <a:pt x="659" y="573"/>
                    <a:pt x="800" y="552"/>
                  </a:cubicBezTo>
                  <a:cubicBezTo>
                    <a:pt x="811" y="550"/>
                    <a:pt x="823" y="550"/>
                    <a:pt x="835" y="550"/>
                  </a:cubicBezTo>
                  <a:close/>
                  <a:moveTo>
                    <a:pt x="838" y="0"/>
                  </a:moveTo>
                  <a:cubicBezTo>
                    <a:pt x="376" y="0"/>
                    <a:pt x="0" y="400"/>
                    <a:pt x="0" y="865"/>
                  </a:cubicBezTo>
                  <a:lnTo>
                    <a:pt x="0" y="1190"/>
                  </a:lnTo>
                  <a:cubicBezTo>
                    <a:pt x="0" y="1652"/>
                    <a:pt x="376" y="2052"/>
                    <a:pt x="841" y="2052"/>
                  </a:cubicBezTo>
                  <a:cubicBezTo>
                    <a:pt x="1068" y="2052"/>
                    <a:pt x="1289" y="1957"/>
                    <a:pt x="1444" y="1790"/>
                  </a:cubicBezTo>
                  <a:lnTo>
                    <a:pt x="1733" y="1790"/>
                  </a:lnTo>
                  <a:cubicBezTo>
                    <a:pt x="2165" y="1790"/>
                    <a:pt x="2508" y="1432"/>
                    <a:pt x="2497" y="999"/>
                  </a:cubicBezTo>
                  <a:cubicBezTo>
                    <a:pt x="2479" y="585"/>
                    <a:pt x="2127" y="263"/>
                    <a:pt x="1712" y="263"/>
                  </a:cubicBezTo>
                  <a:lnTo>
                    <a:pt x="1444" y="263"/>
                  </a:lnTo>
                  <a:cubicBezTo>
                    <a:pt x="1289" y="96"/>
                    <a:pt x="1068" y="0"/>
                    <a:pt x="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7573713" y="815638"/>
              <a:ext cx="480200" cy="338350"/>
            </a:xfrm>
            <a:custGeom>
              <a:rect b="b" l="l" r="r" t="t"/>
              <a:pathLst>
                <a:path extrusionOk="0" h="13534" w="19208">
                  <a:moveTo>
                    <a:pt x="15124" y="3539"/>
                  </a:moveTo>
                  <a:cubicBezTo>
                    <a:pt x="15214" y="3539"/>
                    <a:pt x="15294" y="3602"/>
                    <a:pt x="15315" y="3689"/>
                  </a:cubicBezTo>
                  <a:cubicBezTo>
                    <a:pt x="15339" y="3805"/>
                    <a:pt x="15249" y="3912"/>
                    <a:pt x="15130" y="3912"/>
                  </a:cubicBezTo>
                  <a:lnTo>
                    <a:pt x="15094" y="3912"/>
                  </a:lnTo>
                  <a:lnTo>
                    <a:pt x="15094" y="3539"/>
                  </a:lnTo>
                  <a:close/>
                  <a:moveTo>
                    <a:pt x="15130" y="4473"/>
                  </a:moveTo>
                  <a:cubicBezTo>
                    <a:pt x="15217" y="4473"/>
                    <a:pt x="15295" y="4535"/>
                    <a:pt x="15315" y="4622"/>
                  </a:cubicBezTo>
                  <a:cubicBezTo>
                    <a:pt x="15339" y="4735"/>
                    <a:pt x="15249" y="4846"/>
                    <a:pt x="15130" y="4846"/>
                  </a:cubicBezTo>
                  <a:lnTo>
                    <a:pt x="15094" y="4846"/>
                  </a:lnTo>
                  <a:lnTo>
                    <a:pt x="15094" y="4473"/>
                  </a:lnTo>
                  <a:lnTo>
                    <a:pt x="15124" y="4473"/>
                  </a:lnTo>
                  <a:cubicBezTo>
                    <a:pt x="15126" y="4473"/>
                    <a:pt x="15128" y="4473"/>
                    <a:pt x="15130" y="4473"/>
                  </a:cubicBezTo>
                  <a:close/>
                  <a:moveTo>
                    <a:pt x="4247" y="5403"/>
                  </a:moveTo>
                  <a:lnTo>
                    <a:pt x="4247" y="5776"/>
                  </a:lnTo>
                  <a:lnTo>
                    <a:pt x="4209" y="5776"/>
                  </a:lnTo>
                  <a:cubicBezTo>
                    <a:pt x="4089" y="5776"/>
                    <a:pt x="4003" y="5669"/>
                    <a:pt x="4027" y="5553"/>
                  </a:cubicBezTo>
                  <a:cubicBezTo>
                    <a:pt x="4048" y="5463"/>
                    <a:pt x="4125" y="5403"/>
                    <a:pt x="4218" y="5403"/>
                  </a:cubicBezTo>
                  <a:close/>
                  <a:moveTo>
                    <a:pt x="15124" y="5403"/>
                  </a:moveTo>
                  <a:cubicBezTo>
                    <a:pt x="15214" y="5403"/>
                    <a:pt x="15294" y="5466"/>
                    <a:pt x="15315" y="5553"/>
                  </a:cubicBezTo>
                  <a:cubicBezTo>
                    <a:pt x="15339" y="5669"/>
                    <a:pt x="15249" y="5776"/>
                    <a:pt x="15130" y="5776"/>
                  </a:cubicBezTo>
                  <a:lnTo>
                    <a:pt x="15094" y="5776"/>
                  </a:lnTo>
                  <a:lnTo>
                    <a:pt x="15094" y="5403"/>
                  </a:lnTo>
                  <a:close/>
                  <a:moveTo>
                    <a:pt x="4211" y="6411"/>
                  </a:moveTo>
                  <a:cubicBezTo>
                    <a:pt x="4213" y="6411"/>
                    <a:pt x="4216" y="6411"/>
                    <a:pt x="4218" y="6411"/>
                  </a:cubicBezTo>
                  <a:lnTo>
                    <a:pt x="4247" y="6411"/>
                  </a:lnTo>
                  <a:lnTo>
                    <a:pt x="4247" y="6784"/>
                  </a:lnTo>
                  <a:lnTo>
                    <a:pt x="4209" y="6784"/>
                  </a:lnTo>
                  <a:cubicBezTo>
                    <a:pt x="4089" y="6784"/>
                    <a:pt x="4003" y="6674"/>
                    <a:pt x="4027" y="6561"/>
                  </a:cubicBezTo>
                  <a:cubicBezTo>
                    <a:pt x="4047" y="6473"/>
                    <a:pt x="4122" y="6411"/>
                    <a:pt x="4211" y="6411"/>
                  </a:cubicBezTo>
                  <a:close/>
                  <a:moveTo>
                    <a:pt x="15130" y="6411"/>
                  </a:moveTo>
                  <a:cubicBezTo>
                    <a:pt x="15217" y="6411"/>
                    <a:pt x="15295" y="6473"/>
                    <a:pt x="15315" y="6561"/>
                  </a:cubicBezTo>
                  <a:cubicBezTo>
                    <a:pt x="15339" y="6674"/>
                    <a:pt x="15249" y="6784"/>
                    <a:pt x="15130" y="6784"/>
                  </a:cubicBezTo>
                  <a:lnTo>
                    <a:pt x="15094" y="6784"/>
                  </a:lnTo>
                  <a:lnTo>
                    <a:pt x="15094" y="6411"/>
                  </a:lnTo>
                  <a:lnTo>
                    <a:pt x="15124" y="6411"/>
                  </a:lnTo>
                  <a:cubicBezTo>
                    <a:pt x="15126" y="6411"/>
                    <a:pt x="15128" y="6411"/>
                    <a:pt x="15130" y="6411"/>
                  </a:cubicBezTo>
                  <a:close/>
                  <a:moveTo>
                    <a:pt x="4247" y="7417"/>
                  </a:moveTo>
                  <a:lnTo>
                    <a:pt x="4247" y="7789"/>
                  </a:lnTo>
                  <a:lnTo>
                    <a:pt x="4209" y="7789"/>
                  </a:lnTo>
                  <a:cubicBezTo>
                    <a:pt x="4089" y="7789"/>
                    <a:pt x="4003" y="7682"/>
                    <a:pt x="4027" y="7566"/>
                  </a:cubicBezTo>
                  <a:cubicBezTo>
                    <a:pt x="4048" y="7476"/>
                    <a:pt x="4125" y="7417"/>
                    <a:pt x="4218" y="7417"/>
                  </a:cubicBezTo>
                  <a:close/>
                  <a:moveTo>
                    <a:pt x="15124" y="7417"/>
                  </a:moveTo>
                  <a:cubicBezTo>
                    <a:pt x="15214" y="7417"/>
                    <a:pt x="15294" y="7479"/>
                    <a:pt x="15315" y="7566"/>
                  </a:cubicBezTo>
                  <a:cubicBezTo>
                    <a:pt x="15339" y="7682"/>
                    <a:pt x="15249" y="7789"/>
                    <a:pt x="15130" y="7789"/>
                  </a:cubicBezTo>
                  <a:lnTo>
                    <a:pt x="15094" y="7789"/>
                  </a:lnTo>
                  <a:lnTo>
                    <a:pt x="15094" y="7417"/>
                  </a:lnTo>
                  <a:close/>
                  <a:moveTo>
                    <a:pt x="1450" y="7506"/>
                  </a:moveTo>
                  <a:lnTo>
                    <a:pt x="1450" y="7754"/>
                  </a:lnTo>
                  <a:lnTo>
                    <a:pt x="1414" y="7754"/>
                  </a:lnTo>
                  <a:cubicBezTo>
                    <a:pt x="1304" y="7754"/>
                    <a:pt x="1196" y="7777"/>
                    <a:pt x="1098" y="7822"/>
                  </a:cubicBezTo>
                  <a:lnTo>
                    <a:pt x="1450" y="7506"/>
                  </a:lnTo>
                  <a:close/>
                  <a:moveTo>
                    <a:pt x="17853" y="7506"/>
                  </a:moveTo>
                  <a:lnTo>
                    <a:pt x="18205" y="7822"/>
                  </a:lnTo>
                  <a:cubicBezTo>
                    <a:pt x="18107" y="7777"/>
                    <a:pt x="17999" y="7754"/>
                    <a:pt x="17889" y="7754"/>
                  </a:cubicBezTo>
                  <a:lnTo>
                    <a:pt x="17853" y="7754"/>
                  </a:lnTo>
                  <a:lnTo>
                    <a:pt x="17853" y="7506"/>
                  </a:lnTo>
                  <a:close/>
                  <a:moveTo>
                    <a:pt x="1450" y="8311"/>
                  </a:moveTo>
                  <a:lnTo>
                    <a:pt x="1450" y="8684"/>
                  </a:lnTo>
                  <a:lnTo>
                    <a:pt x="1414" y="8684"/>
                  </a:lnTo>
                  <a:cubicBezTo>
                    <a:pt x="1413" y="8684"/>
                    <a:pt x="1411" y="8684"/>
                    <a:pt x="1409" y="8684"/>
                  </a:cubicBezTo>
                  <a:cubicBezTo>
                    <a:pt x="1293" y="8684"/>
                    <a:pt x="1206" y="8575"/>
                    <a:pt x="1229" y="8460"/>
                  </a:cubicBezTo>
                  <a:cubicBezTo>
                    <a:pt x="1247" y="8374"/>
                    <a:pt x="1328" y="8311"/>
                    <a:pt x="1420" y="8311"/>
                  </a:cubicBezTo>
                  <a:close/>
                  <a:moveTo>
                    <a:pt x="17892" y="8311"/>
                  </a:moveTo>
                  <a:cubicBezTo>
                    <a:pt x="18008" y="8311"/>
                    <a:pt x="18098" y="8422"/>
                    <a:pt x="18074" y="8535"/>
                  </a:cubicBezTo>
                  <a:cubicBezTo>
                    <a:pt x="18053" y="8622"/>
                    <a:pt x="17976" y="8684"/>
                    <a:pt x="17889" y="8684"/>
                  </a:cubicBezTo>
                  <a:cubicBezTo>
                    <a:pt x="17887" y="8684"/>
                    <a:pt x="17885" y="8684"/>
                    <a:pt x="17883" y="8684"/>
                  </a:cubicBezTo>
                  <a:lnTo>
                    <a:pt x="17853" y="8684"/>
                  </a:lnTo>
                  <a:lnTo>
                    <a:pt x="17853" y="8311"/>
                  </a:lnTo>
                  <a:close/>
                  <a:moveTo>
                    <a:pt x="4247" y="8425"/>
                  </a:moveTo>
                  <a:lnTo>
                    <a:pt x="4247" y="8797"/>
                  </a:lnTo>
                  <a:lnTo>
                    <a:pt x="4218" y="8797"/>
                  </a:lnTo>
                  <a:cubicBezTo>
                    <a:pt x="4125" y="8797"/>
                    <a:pt x="4048" y="8735"/>
                    <a:pt x="4027" y="8648"/>
                  </a:cubicBezTo>
                  <a:cubicBezTo>
                    <a:pt x="4003" y="8532"/>
                    <a:pt x="4089" y="8425"/>
                    <a:pt x="4209" y="8425"/>
                  </a:cubicBezTo>
                  <a:close/>
                  <a:moveTo>
                    <a:pt x="15130" y="8425"/>
                  </a:moveTo>
                  <a:cubicBezTo>
                    <a:pt x="15249" y="8425"/>
                    <a:pt x="15339" y="8532"/>
                    <a:pt x="15315" y="8648"/>
                  </a:cubicBezTo>
                  <a:cubicBezTo>
                    <a:pt x="15294" y="8735"/>
                    <a:pt x="15214" y="8797"/>
                    <a:pt x="15124" y="8797"/>
                  </a:cubicBezTo>
                  <a:lnTo>
                    <a:pt x="15094" y="8797"/>
                  </a:lnTo>
                  <a:lnTo>
                    <a:pt x="15094" y="8425"/>
                  </a:lnTo>
                  <a:close/>
                  <a:moveTo>
                    <a:pt x="1450" y="9394"/>
                  </a:moveTo>
                  <a:lnTo>
                    <a:pt x="1450" y="9767"/>
                  </a:lnTo>
                  <a:lnTo>
                    <a:pt x="1420" y="9767"/>
                  </a:lnTo>
                  <a:cubicBezTo>
                    <a:pt x="1331" y="9767"/>
                    <a:pt x="1250" y="9704"/>
                    <a:pt x="1229" y="9618"/>
                  </a:cubicBezTo>
                  <a:cubicBezTo>
                    <a:pt x="1205" y="9501"/>
                    <a:pt x="1295" y="9394"/>
                    <a:pt x="1414" y="9394"/>
                  </a:cubicBezTo>
                  <a:close/>
                  <a:moveTo>
                    <a:pt x="17892" y="9394"/>
                  </a:moveTo>
                  <a:cubicBezTo>
                    <a:pt x="18008" y="9394"/>
                    <a:pt x="18098" y="9501"/>
                    <a:pt x="18074" y="9618"/>
                  </a:cubicBezTo>
                  <a:cubicBezTo>
                    <a:pt x="18053" y="9707"/>
                    <a:pt x="17972" y="9767"/>
                    <a:pt x="17883" y="9767"/>
                  </a:cubicBezTo>
                  <a:lnTo>
                    <a:pt x="17853" y="9767"/>
                  </a:lnTo>
                  <a:lnTo>
                    <a:pt x="17853" y="9394"/>
                  </a:lnTo>
                  <a:close/>
                  <a:moveTo>
                    <a:pt x="1758" y="5988"/>
                  </a:moveTo>
                  <a:cubicBezTo>
                    <a:pt x="1762" y="5988"/>
                    <a:pt x="1765" y="5988"/>
                    <a:pt x="1769" y="5988"/>
                  </a:cubicBezTo>
                  <a:cubicBezTo>
                    <a:pt x="2318" y="6006"/>
                    <a:pt x="2753" y="6453"/>
                    <a:pt x="2756" y="7002"/>
                  </a:cubicBezTo>
                  <a:lnTo>
                    <a:pt x="2756" y="9877"/>
                  </a:lnTo>
                  <a:lnTo>
                    <a:pt x="2011" y="9877"/>
                  </a:lnTo>
                  <a:lnTo>
                    <a:pt x="2011" y="9096"/>
                  </a:lnTo>
                  <a:cubicBezTo>
                    <a:pt x="2026" y="9093"/>
                    <a:pt x="2026" y="9090"/>
                    <a:pt x="2046" y="9087"/>
                  </a:cubicBezTo>
                  <a:lnTo>
                    <a:pt x="2046" y="8991"/>
                  </a:lnTo>
                  <a:cubicBezTo>
                    <a:pt x="2026" y="8988"/>
                    <a:pt x="2026" y="8985"/>
                    <a:pt x="2011" y="8982"/>
                  </a:cubicBezTo>
                  <a:lnTo>
                    <a:pt x="2011" y="8046"/>
                  </a:lnTo>
                  <a:cubicBezTo>
                    <a:pt x="2026" y="8043"/>
                    <a:pt x="2046" y="8037"/>
                    <a:pt x="2046" y="8037"/>
                  </a:cubicBezTo>
                  <a:lnTo>
                    <a:pt x="2046" y="7381"/>
                  </a:lnTo>
                  <a:cubicBezTo>
                    <a:pt x="2049" y="7205"/>
                    <a:pt x="1957" y="7038"/>
                    <a:pt x="1808" y="6945"/>
                  </a:cubicBezTo>
                  <a:cubicBezTo>
                    <a:pt x="1726" y="6894"/>
                    <a:pt x="1635" y="6869"/>
                    <a:pt x="1545" y="6869"/>
                  </a:cubicBezTo>
                  <a:cubicBezTo>
                    <a:pt x="1424" y="6869"/>
                    <a:pt x="1305" y="6914"/>
                    <a:pt x="1211" y="6999"/>
                  </a:cubicBezTo>
                  <a:lnTo>
                    <a:pt x="743" y="7423"/>
                  </a:lnTo>
                  <a:lnTo>
                    <a:pt x="743" y="7029"/>
                  </a:lnTo>
                  <a:cubicBezTo>
                    <a:pt x="743" y="6746"/>
                    <a:pt x="857" y="6477"/>
                    <a:pt x="1056" y="6277"/>
                  </a:cubicBezTo>
                  <a:cubicBezTo>
                    <a:pt x="1242" y="6092"/>
                    <a:pt x="1494" y="5988"/>
                    <a:pt x="1758" y="5988"/>
                  </a:cubicBezTo>
                  <a:close/>
                  <a:moveTo>
                    <a:pt x="8384" y="6477"/>
                  </a:moveTo>
                  <a:cubicBezTo>
                    <a:pt x="8694" y="6605"/>
                    <a:pt x="9019" y="6686"/>
                    <a:pt x="9353" y="6716"/>
                  </a:cubicBezTo>
                  <a:lnTo>
                    <a:pt x="9353" y="8332"/>
                  </a:lnTo>
                  <a:cubicBezTo>
                    <a:pt x="9353" y="9167"/>
                    <a:pt x="8688" y="9856"/>
                    <a:pt x="7874" y="9865"/>
                  </a:cubicBezTo>
                  <a:cubicBezTo>
                    <a:pt x="7847" y="9865"/>
                    <a:pt x="7823" y="9868"/>
                    <a:pt x="7799" y="9877"/>
                  </a:cubicBezTo>
                  <a:lnTo>
                    <a:pt x="7713" y="9877"/>
                  </a:lnTo>
                  <a:cubicBezTo>
                    <a:pt x="8142" y="9477"/>
                    <a:pt x="8384" y="8917"/>
                    <a:pt x="8384" y="8329"/>
                  </a:cubicBezTo>
                  <a:lnTo>
                    <a:pt x="8384" y="6477"/>
                  </a:lnTo>
                  <a:close/>
                  <a:moveTo>
                    <a:pt x="9640" y="9379"/>
                  </a:moveTo>
                  <a:cubicBezTo>
                    <a:pt x="9744" y="9564"/>
                    <a:pt x="9878" y="9731"/>
                    <a:pt x="10036" y="9877"/>
                  </a:cubicBezTo>
                  <a:lnTo>
                    <a:pt x="9243" y="9877"/>
                  </a:lnTo>
                  <a:cubicBezTo>
                    <a:pt x="9398" y="9734"/>
                    <a:pt x="9532" y="9564"/>
                    <a:pt x="9640" y="9382"/>
                  </a:cubicBezTo>
                  <a:lnTo>
                    <a:pt x="9640" y="9379"/>
                  </a:lnTo>
                  <a:close/>
                  <a:moveTo>
                    <a:pt x="9654" y="562"/>
                  </a:moveTo>
                  <a:cubicBezTo>
                    <a:pt x="10545" y="562"/>
                    <a:pt x="11385" y="987"/>
                    <a:pt x="11915" y="1714"/>
                  </a:cubicBezTo>
                  <a:cubicBezTo>
                    <a:pt x="12482" y="2496"/>
                    <a:pt x="12607" y="3513"/>
                    <a:pt x="12246" y="4407"/>
                  </a:cubicBezTo>
                  <a:cubicBezTo>
                    <a:pt x="12231" y="4443"/>
                    <a:pt x="12225" y="4479"/>
                    <a:pt x="12225" y="4518"/>
                  </a:cubicBezTo>
                  <a:lnTo>
                    <a:pt x="12225" y="8094"/>
                  </a:lnTo>
                  <a:cubicBezTo>
                    <a:pt x="12222" y="8281"/>
                    <a:pt x="12288" y="8466"/>
                    <a:pt x="12407" y="8612"/>
                  </a:cubicBezTo>
                  <a:cubicBezTo>
                    <a:pt x="12557" y="8790"/>
                    <a:pt x="12776" y="8891"/>
                    <a:pt x="13007" y="8891"/>
                  </a:cubicBezTo>
                  <a:cubicBezTo>
                    <a:pt x="13020" y="8891"/>
                    <a:pt x="13033" y="8890"/>
                    <a:pt x="13045" y="8890"/>
                  </a:cubicBezTo>
                  <a:cubicBezTo>
                    <a:pt x="13466" y="8869"/>
                    <a:pt x="13794" y="8517"/>
                    <a:pt x="13791" y="8094"/>
                  </a:cubicBezTo>
                  <a:lnTo>
                    <a:pt x="13791" y="1586"/>
                  </a:lnTo>
                  <a:cubicBezTo>
                    <a:pt x="13794" y="1037"/>
                    <a:pt x="14229" y="593"/>
                    <a:pt x="14775" y="578"/>
                  </a:cubicBezTo>
                  <a:cubicBezTo>
                    <a:pt x="14779" y="578"/>
                    <a:pt x="14783" y="578"/>
                    <a:pt x="14787" y="578"/>
                  </a:cubicBezTo>
                  <a:cubicBezTo>
                    <a:pt x="15051" y="578"/>
                    <a:pt x="15303" y="679"/>
                    <a:pt x="15488" y="864"/>
                  </a:cubicBezTo>
                  <a:cubicBezTo>
                    <a:pt x="15688" y="1061"/>
                    <a:pt x="15801" y="1330"/>
                    <a:pt x="15804" y="1610"/>
                  </a:cubicBezTo>
                  <a:lnTo>
                    <a:pt x="15804" y="2021"/>
                  </a:lnTo>
                  <a:lnTo>
                    <a:pt x="15333" y="1601"/>
                  </a:lnTo>
                  <a:cubicBezTo>
                    <a:pt x="15234" y="1512"/>
                    <a:pt x="15116" y="1471"/>
                    <a:pt x="15001" y="1471"/>
                  </a:cubicBezTo>
                  <a:cubicBezTo>
                    <a:pt x="14743" y="1471"/>
                    <a:pt x="14498" y="1673"/>
                    <a:pt x="14498" y="1974"/>
                  </a:cubicBezTo>
                  <a:lnTo>
                    <a:pt x="14498" y="3241"/>
                  </a:lnTo>
                  <a:cubicBezTo>
                    <a:pt x="14510" y="3244"/>
                    <a:pt x="14525" y="3244"/>
                    <a:pt x="14537" y="3247"/>
                  </a:cubicBezTo>
                  <a:lnTo>
                    <a:pt x="14537" y="6060"/>
                  </a:lnTo>
                  <a:cubicBezTo>
                    <a:pt x="14525" y="6063"/>
                    <a:pt x="14510" y="6066"/>
                    <a:pt x="14498" y="6069"/>
                  </a:cubicBezTo>
                  <a:lnTo>
                    <a:pt x="14498" y="6128"/>
                  </a:lnTo>
                  <a:cubicBezTo>
                    <a:pt x="14516" y="6128"/>
                    <a:pt x="14516" y="6131"/>
                    <a:pt x="14537" y="6134"/>
                  </a:cubicBezTo>
                  <a:lnTo>
                    <a:pt x="14537" y="7071"/>
                  </a:lnTo>
                  <a:cubicBezTo>
                    <a:pt x="14516" y="7074"/>
                    <a:pt x="14516" y="7077"/>
                    <a:pt x="14498" y="7080"/>
                  </a:cubicBezTo>
                  <a:lnTo>
                    <a:pt x="14498" y="7139"/>
                  </a:lnTo>
                  <a:cubicBezTo>
                    <a:pt x="14516" y="7142"/>
                    <a:pt x="14516" y="7145"/>
                    <a:pt x="14537" y="7148"/>
                  </a:cubicBezTo>
                  <a:lnTo>
                    <a:pt x="14537" y="8085"/>
                  </a:lnTo>
                  <a:cubicBezTo>
                    <a:pt x="14516" y="8088"/>
                    <a:pt x="14516" y="8091"/>
                    <a:pt x="14498" y="8094"/>
                  </a:cubicBezTo>
                  <a:lnTo>
                    <a:pt x="14498" y="8153"/>
                  </a:lnTo>
                  <a:cubicBezTo>
                    <a:pt x="14510" y="8156"/>
                    <a:pt x="14525" y="8159"/>
                    <a:pt x="14537" y="8159"/>
                  </a:cubicBezTo>
                  <a:lnTo>
                    <a:pt x="14537" y="8362"/>
                  </a:lnTo>
                  <a:cubicBezTo>
                    <a:pt x="14516" y="8759"/>
                    <a:pt x="14349" y="9137"/>
                    <a:pt x="14065" y="9421"/>
                  </a:cubicBezTo>
                  <a:cubicBezTo>
                    <a:pt x="13787" y="9696"/>
                    <a:pt x="13409" y="9853"/>
                    <a:pt x="13018" y="9853"/>
                  </a:cubicBezTo>
                  <a:cubicBezTo>
                    <a:pt x="13007" y="9853"/>
                    <a:pt x="12997" y="9853"/>
                    <a:pt x="12986" y="9853"/>
                  </a:cubicBezTo>
                  <a:cubicBezTo>
                    <a:pt x="12330" y="9847"/>
                    <a:pt x="11772" y="9406"/>
                    <a:pt x="11572" y="8803"/>
                  </a:cubicBezTo>
                  <a:cubicBezTo>
                    <a:pt x="11538" y="8688"/>
                    <a:pt x="11431" y="8612"/>
                    <a:pt x="11309" y="8612"/>
                  </a:cubicBezTo>
                  <a:cubicBezTo>
                    <a:pt x="11304" y="8612"/>
                    <a:pt x="11299" y="8612"/>
                    <a:pt x="11295" y="8612"/>
                  </a:cubicBezTo>
                  <a:lnTo>
                    <a:pt x="11280" y="8612"/>
                  </a:lnTo>
                  <a:cubicBezTo>
                    <a:pt x="11101" y="8624"/>
                    <a:pt x="10982" y="8803"/>
                    <a:pt x="11038" y="8973"/>
                  </a:cubicBezTo>
                  <a:cubicBezTo>
                    <a:pt x="11149" y="9316"/>
                    <a:pt x="11611" y="9877"/>
                    <a:pt x="11611" y="9877"/>
                  </a:cubicBezTo>
                  <a:lnTo>
                    <a:pt x="11468" y="9877"/>
                  </a:lnTo>
                  <a:cubicBezTo>
                    <a:pt x="11444" y="9871"/>
                    <a:pt x="11417" y="9868"/>
                    <a:pt x="11393" y="9868"/>
                  </a:cubicBezTo>
                  <a:cubicBezTo>
                    <a:pt x="10576" y="9856"/>
                    <a:pt x="9911" y="9167"/>
                    <a:pt x="9911" y="8332"/>
                  </a:cubicBezTo>
                  <a:lnTo>
                    <a:pt x="9911" y="6716"/>
                  </a:lnTo>
                  <a:cubicBezTo>
                    <a:pt x="10257" y="6689"/>
                    <a:pt x="10597" y="6608"/>
                    <a:pt x="10919" y="6477"/>
                  </a:cubicBezTo>
                  <a:lnTo>
                    <a:pt x="10919" y="7142"/>
                  </a:lnTo>
                  <a:cubicBezTo>
                    <a:pt x="10919" y="7292"/>
                    <a:pt x="11041" y="7417"/>
                    <a:pt x="11191" y="7417"/>
                  </a:cubicBezTo>
                  <a:cubicBezTo>
                    <a:pt x="11193" y="7417"/>
                    <a:pt x="11195" y="7417"/>
                    <a:pt x="11196" y="7417"/>
                  </a:cubicBezTo>
                  <a:lnTo>
                    <a:pt x="11202" y="7417"/>
                  </a:lnTo>
                  <a:cubicBezTo>
                    <a:pt x="11354" y="7417"/>
                    <a:pt x="11477" y="7294"/>
                    <a:pt x="11477" y="7142"/>
                  </a:cubicBezTo>
                  <a:lnTo>
                    <a:pt x="11477" y="4867"/>
                  </a:lnTo>
                  <a:cubicBezTo>
                    <a:pt x="11480" y="4720"/>
                    <a:pt x="11375" y="4598"/>
                    <a:pt x="11232" y="4577"/>
                  </a:cubicBezTo>
                  <a:cubicBezTo>
                    <a:pt x="11220" y="4576"/>
                    <a:pt x="11209" y="4575"/>
                    <a:pt x="11197" y="4575"/>
                  </a:cubicBezTo>
                  <a:cubicBezTo>
                    <a:pt x="11045" y="4575"/>
                    <a:pt x="10919" y="4699"/>
                    <a:pt x="10919" y="4855"/>
                  </a:cubicBezTo>
                  <a:lnTo>
                    <a:pt x="10919" y="5845"/>
                  </a:lnTo>
                  <a:cubicBezTo>
                    <a:pt x="10519" y="6048"/>
                    <a:pt x="10084" y="6150"/>
                    <a:pt x="9649" y="6150"/>
                  </a:cubicBezTo>
                  <a:cubicBezTo>
                    <a:pt x="9167" y="6150"/>
                    <a:pt x="8684" y="6024"/>
                    <a:pt x="8253" y="5773"/>
                  </a:cubicBezTo>
                  <a:cubicBezTo>
                    <a:pt x="8208" y="5744"/>
                    <a:pt x="8154" y="5730"/>
                    <a:pt x="8100" y="5730"/>
                  </a:cubicBezTo>
                  <a:cubicBezTo>
                    <a:pt x="8082" y="5730"/>
                    <a:pt x="8065" y="5732"/>
                    <a:pt x="8047" y="5734"/>
                  </a:cubicBezTo>
                  <a:cubicBezTo>
                    <a:pt x="7919" y="5761"/>
                    <a:pt x="7826" y="5878"/>
                    <a:pt x="7823" y="6009"/>
                  </a:cubicBezTo>
                  <a:lnTo>
                    <a:pt x="7823" y="8308"/>
                  </a:lnTo>
                  <a:cubicBezTo>
                    <a:pt x="7823" y="9155"/>
                    <a:pt x="7149" y="9853"/>
                    <a:pt x="6317" y="9862"/>
                  </a:cubicBezTo>
                  <a:cubicBezTo>
                    <a:pt x="6310" y="9862"/>
                    <a:pt x="6303" y="9862"/>
                    <a:pt x="6295" y="9862"/>
                  </a:cubicBezTo>
                  <a:cubicBezTo>
                    <a:pt x="5458" y="9862"/>
                    <a:pt x="4775" y="9190"/>
                    <a:pt x="4769" y="8350"/>
                  </a:cubicBezTo>
                  <a:lnTo>
                    <a:pt x="4769" y="8156"/>
                  </a:lnTo>
                  <a:cubicBezTo>
                    <a:pt x="4781" y="8156"/>
                    <a:pt x="4793" y="8153"/>
                    <a:pt x="4805" y="8150"/>
                  </a:cubicBezTo>
                  <a:lnTo>
                    <a:pt x="4805" y="8091"/>
                  </a:lnTo>
                  <a:cubicBezTo>
                    <a:pt x="4802" y="8088"/>
                    <a:pt x="4802" y="8085"/>
                    <a:pt x="4769" y="8082"/>
                  </a:cubicBezTo>
                  <a:lnTo>
                    <a:pt x="4769" y="7145"/>
                  </a:lnTo>
                  <a:cubicBezTo>
                    <a:pt x="4802" y="7142"/>
                    <a:pt x="4802" y="7139"/>
                    <a:pt x="4805" y="7139"/>
                  </a:cubicBezTo>
                  <a:lnTo>
                    <a:pt x="4805" y="7080"/>
                  </a:lnTo>
                  <a:cubicBezTo>
                    <a:pt x="4802" y="7077"/>
                    <a:pt x="4802" y="7074"/>
                    <a:pt x="4769" y="7071"/>
                  </a:cubicBezTo>
                  <a:lnTo>
                    <a:pt x="4769" y="6134"/>
                  </a:lnTo>
                  <a:cubicBezTo>
                    <a:pt x="4802" y="6131"/>
                    <a:pt x="4802" y="6128"/>
                    <a:pt x="4805" y="6125"/>
                  </a:cubicBezTo>
                  <a:lnTo>
                    <a:pt x="4805" y="6069"/>
                  </a:lnTo>
                  <a:cubicBezTo>
                    <a:pt x="4802" y="6066"/>
                    <a:pt x="4802" y="6063"/>
                    <a:pt x="4769" y="6060"/>
                  </a:cubicBezTo>
                  <a:lnTo>
                    <a:pt x="4769" y="5120"/>
                  </a:lnTo>
                  <a:cubicBezTo>
                    <a:pt x="4802" y="5117"/>
                    <a:pt x="4805" y="5114"/>
                    <a:pt x="4805" y="5114"/>
                  </a:cubicBezTo>
                  <a:lnTo>
                    <a:pt x="4805" y="4184"/>
                  </a:lnTo>
                  <a:cubicBezTo>
                    <a:pt x="4805" y="3884"/>
                    <a:pt x="4559" y="3682"/>
                    <a:pt x="4301" y="3682"/>
                  </a:cubicBezTo>
                  <a:cubicBezTo>
                    <a:pt x="4186" y="3682"/>
                    <a:pt x="4069" y="3722"/>
                    <a:pt x="3970" y="3811"/>
                  </a:cubicBezTo>
                  <a:lnTo>
                    <a:pt x="3502" y="4234"/>
                  </a:lnTo>
                  <a:lnTo>
                    <a:pt x="3502" y="3823"/>
                  </a:lnTo>
                  <a:cubicBezTo>
                    <a:pt x="3502" y="3542"/>
                    <a:pt x="3615" y="3274"/>
                    <a:pt x="3815" y="3077"/>
                  </a:cubicBezTo>
                  <a:cubicBezTo>
                    <a:pt x="4000" y="2892"/>
                    <a:pt x="4255" y="2791"/>
                    <a:pt x="4516" y="2791"/>
                  </a:cubicBezTo>
                  <a:cubicBezTo>
                    <a:pt x="4520" y="2791"/>
                    <a:pt x="4524" y="2791"/>
                    <a:pt x="4528" y="2791"/>
                  </a:cubicBezTo>
                  <a:cubicBezTo>
                    <a:pt x="5074" y="2806"/>
                    <a:pt x="5512" y="3250"/>
                    <a:pt x="5512" y="3796"/>
                  </a:cubicBezTo>
                  <a:lnTo>
                    <a:pt x="5512" y="8094"/>
                  </a:lnTo>
                  <a:cubicBezTo>
                    <a:pt x="5509" y="8517"/>
                    <a:pt x="5837" y="8869"/>
                    <a:pt x="6258" y="8893"/>
                  </a:cubicBezTo>
                  <a:cubicBezTo>
                    <a:pt x="6270" y="8893"/>
                    <a:pt x="6283" y="8894"/>
                    <a:pt x="6295" y="8894"/>
                  </a:cubicBezTo>
                  <a:cubicBezTo>
                    <a:pt x="6526" y="8894"/>
                    <a:pt x="6746" y="8791"/>
                    <a:pt x="6896" y="8612"/>
                  </a:cubicBezTo>
                  <a:cubicBezTo>
                    <a:pt x="7018" y="8466"/>
                    <a:pt x="7084" y="8281"/>
                    <a:pt x="7081" y="8091"/>
                  </a:cubicBezTo>
                  <a:lnTo>
                    <a:pt x="7081" y="4518"/>
                  </a:lnTo>
                  <a:cubicBezTo>
                    <a:pt x="7081" y="4479"/>
                    <a:pt x="7072" y="4443"/>
                    <a:pt x="7057" y="4407"/>
                  </a:cubicBezTo>
                  <a:cubicBezTo>
                    <a:pt x="6926" y="4079"/>
                    <a:pt x="6854" y="3727"/>
                    <a:pt x="6854" y="3372"/>
                  </a:cubicBezTo>
                  <a:cubicBezTo>
                    <a:pt x="6848" y="1905"/>
                    <a:pt x="7993" y="670"/>
                    <a:pt x="9455" y="569"/>
                  </a:cubicBezTo>
                  <a:cubicBezTo>
                    <a:pt x="9521" y="564"/>
                    <a:pt x="9588" y="562"/>
                    <a:pt x="9654" y="562"/>
                  </a:cubicBezTo>
                  <a:close/>
                  <a:moveTo>
                    <a:pt x="17545" y="5997"/>
                  </a:moveTo>
                  <a:cubicBezTo>
                    <a:pt x="17809" y="5997"/>
                    <a:pt x="18061" y="6101"/>
                    <a:pt x="18247" y="6286"/>
                  </a:cubicBezTo>
                  <a:cubicBezTo>
                    <a:pt x="18447" y="6483"/>
                    <a:pt x="18560" y="6751"/>
                    <a:pt x="18560" y="7035"/>
                  </a:cubicBezTo>
                  <a:lnTo>
                    <a:pt x="18560" y="7423"/>
                  </a:lnTo>
                  <a:lnTo>
                    <a:pt x="18092" y="6999"/>
                  </a:lnTo>
                  <a:cubicBezTo>
                    <a:pt x="17998" y="6914"/>
                    <a:pt x="17878" y="6869"/>
                    <a:pt x="17757" y="6869"/>
                  </a:cubicBezTo>
                  <a:cubicBezTo>
                    <a:pt x="17666" y="6869"/>
                    <a:pt x="17576" y="6894"/>
                    <a:pt x="17495" y="6945"/>
                  </a:cubicBezTo>
                  <a:cubicBezTo>
                    <a:pt x="17343" y="7038"/>
                    <a:pt x="17254" y="7205"/>
                    <a:pt x="17257" y="7381"/>
                  </a:cubicBezTo>
                  <a:lnTo>
                    <a:pt x="17257" y="8037"/>
                  </a:lnTo>
                  <a:cubicBezTo>
                    <a:pt x="17268" y="8040"/>
                    <a:pt x="17280" y="8043"/>
                    <a:pt x="17292" y="8046"/>
                  </a:cubicBezTo>
                  <a:lnTo>
                    <a:pt x="17292" y="8982"/>
                  </a:lnTo>
                  <a:cubicBezTo>
                    <a:pt x="17289" y="8985"/>
                    <a:pt x="17289" y="8988"/>
                    <a:pt x="17257" y="8991"/>
                  </a:cubicBezTo>
                  <a:lnTo>
                    <a:pt x="17257" y="9087"/>
                  </a:lnTo>
                  <a:cubicBezTo>
                    <a:pt x="17289" y="9090"/>
                    <a:pt x="17289" y="9093"/>
                    <a:pt x="17292" y="9096"/>
                  </a:cubicBezTo>
                  <a:lnTo>
                    <a:pt x="17292" y="9877"/>
                  </a:lnTo>
                  <a:lnTo>
                    <a:pt x="16547" y="9877"/>
                  </a:lnTo>
                  <a:lnTo>
                    <a:pt x="16547" y="7008"/>
                  </a:lnTo>
                  <a:cubicBezTo>
                    <a:pt x="16550" y="6459"/>
                    <a:pt x="16985" y="6012"/>
                    <a:pt x="17534" y="5997"/>
                  </a:cubicBezTo>
                  <a:cubicBezTo>
                    <a:pt x="17538" y="5997"/>
                    <a:pt x="17541" y="5997"/>
                    <a:pt x="17545" y="5997"/>
                  </a:cubicBezTo>
                  <a:close/>
                  <a:moveTo>
                    <a:pt x="18557" y="10438"/>
                  </a:moveTo>
                  <a:cubicBezTo>
                    <a:pt x="18560" y="10438"/>
                    <a:pt x="18563" y="10438"/>
                    <a:pt x="18566" y="10441"/>
                  </a:cubicBezTo>
                  <a:cubicBezTo>
                    <a:pt x="18569" y="10444"/>
                    <a:pt x="18569" y="10444"/>
                    <a:pt x="18566" y="10447"/>
                  </a:cubicBezTo>
                  <a:lnTo>
                    <a:pt x="18151" y="11499"/>
                  </a:lnTo>
                  <a:cubicBezTo>
                    <a:pt x="18078" y="11691"/>
                    <a:pt x="17893" y="11816"/>
                    <a:pt x="17690" y="11816"/>
                  </a:cubicBezTo>
                  <a:cubicBezTo>
                    <a:pt x="17688" y="11816"/>
                    <a:pt x="17685" y="11816"/>
                    <a:pt x="17683" y="11816"/>
                  </a:cubicBezTo>
                  <a:lnTo>
                    <a:pt x="14695" y="11816"/>
                  </a:lnTo>
                  <a:cubicBezTo>
                    <a:pt x="14537" y="11816"/>
                    <a:pt x="14408" y="11953"/>
                    <a:pt x="14420" y="12111"/>
                  </a:cubicBezTo>
                  <a:lnTo>
                    <a:pt x="14420" y="12120"/>
                  </a:lnTo>
                  <a:cubicBezTo>
                    <a:pt x="14429" y="12263"/>
                    <a:pt x="14552" y="12376"/>
                    <a:pt x="14695" y="12376"/>
                  </a:cubicBezTo>
                  <a:lnTo>
                    <a:pt x="16809" y="12376"/>
                  </a:lnTo>
                  <a:lnTo>
                    <a:pt x="16809" y="12809"/>
                  </a:lnTo>
                  <a:cubicBezTo>
                    <a:pt x="16809" y="12898"/>
                    <a:pt x="16735" y="12973"/>
                    <a:pt x="16645" y="12973"/>
                  </a:cubicBezTo>
                  <a:lnTo>
                    <a:pt x="2697" y="12973"/>
                  </a:lnTo>
                  <a:cubicBezTo>
                    <a:pt x="2604" y="12973"/>
                    <a:pt x="2530" y="12898"/>
                    <a:pt x="2533" y="12809"/>
                  </a:cubicBezTo>
                  <a:lnTo>
                    <a:pt x="2533" y="12376"/>
                  </a:lnTo>
                  <a:lnTo>
                    <a:pt x="12908" y="12376"/>
                  </a:lnTo>
                  <a:cubicBezTo>
                    <a:pt x="13054" y="12376"/>
                    <a:pt x="13177" y="12257"/>
                    <a:pt x="13180" y="12111"/>
                  </a:cubicBezTo>
                  <a:cubicBezTo>
                    <a:pt x="13180" y="12108"/>
                    <a:pt x="13180" y="12105"/>
                    <a:pt x="13180" y="12105"/>
                  </a:cubicBezTo>
                  <a:cubicBezTo>
                    <a:pt x="13189" y="11947"/>
                    <a:pt x="13063" y="11816"/>
                    <a:pt x="12908" y="11816"/>
                  </a:cubicBezTo>
                  <a:lnTo>
                    <a:pt x="1593" y="11816"/>
                  </a:lnTo>
                  <a:cubicBezTo>
                    <a:pt x="1591" y="11816"/>
                    <a:pt x="1588" y="11816"/>
                    <a:pt x="1586" y="11816"/>
                  </a:cubicBezTo>
                  <a:cubicBezTo>
                    <a:pt x="1383" y="11816"/>
                    <a:pt x="1199" y="11691"/>
                    <a:pt x="1125" y="11499"/>
                  </a:cubicBezTo>
                  <a:lnTo>
                    <a:pt x="710" y="10447"/>
                  </a:lnTo>
                  <a:cubicBezTo>
                    <a:pt x="710" y="10447"/>
                    <a:pt x="710" y="10444"/>
                    <a:pt x="710" y="10441"/>
                  </a:cubicBezTo>
                  <a:cubicBezTo>
                    <a:pt x="713" y="10438"/>
                    <a:pt x="716" y="10438"/>
                    <a:pt x="719" y="10438"/>
                  </a:cubicBezTo>
                  <a:close/>
                  <a:moveTo>
                    <a:pt x="9654" y="0"/>
                  </a:moveTo>
                  <a:cubicBezTo>
                    <a:pt x="8583" y="0"/>
                    <a:pt x="7569" y="512"/>
                    <a:pt x="6935" y="1383"/>
                  </a:cubicBezTo>
                  <a:cubicBezTo>
                    <a:pt x="6264" y="2305"/>
                    <a:pt x="6108" y="3504"/>
                    <a:pt x="6520" y="4568"/>
                  </a:cubicBezTo>
                  <a:lnTo>
                    <a:pt x="6520" y="8105"/>
                  </a:lnTo>
                  <a:cubicBezTo>
                    <a:pt x="6520" y="8144"/>
                    <a:pt x="6511" y="8183"/>
                    <a:pt x="6493" y="8219"/>
                  </a:cubicBezTo>
                  <a:cubicBezTo>
                    <a:pt x="6451" y="8286"/>
                    <a:pt x="6380" y="8330"/>
                    <a:pt x="6300" y="8330"/>
                  </a:cubicBezTo>
                  <a:cubicBezTo>
                    <a:pt x="6295" y="8330"/>
                    <a:pt x="6290" y="8329"/>
                    <a:pt x="6284" y="8329"/>
                  </a:cubicBezTo>
                  <a:cubicBezTo>
                    <a:pt x="6162" y="8317"/>
                    <a:pt x="6070" y="8213"/>
                    <a:pt x="6073" y="8091"/>
                  </a:cubicBezTo>
                  <a:lnTo>
                    <a:pt x="6073" y="3796"/>
                  </a:lnTo>
                  <a:cubicBezTo>
                    <a:pt x="6070" y="2946"/>
                    <a:pt x="5390" y="2251"/>
                    <a:pt x="4540" y="2230"/>
                  </a:cubicBezTo>
                  <a:cubicBezTo>
                    <a:pt x="4529" y="2230"/>
                    <a:pt x="4518" y="2230"/>
                    <a:pt x="4507" y="2230"/>
                  </a:cubicBezTo>
                  <a:cubicBezTo>
                    <a:pt x="4101" y="2230"/>
                    <a:pt x="3712" y="2390"/>
                    <a:pt x="3424" y="2678"/>
                  </a:cubicBezTo>
                  <a:cubicBezTo>
                    <a:pt x="3117" y="2979"/>
                    <a:pt x="2944" y="3390"/>
                    <a:pt x="2941" y="3823"/>
                  </a:cubicBezTo>
                  <a:lnTo>
                    <a:pt x="2941" y="4360"/>
                  </a:lnTo>
                  <a:cubicBezTo>
                    <a:pt x="2938" y="4550"/>
                    <a:pt x="3043" y="4729"/>
                    <a:pt x="3213" y="4819"/>
                  </a:cubicBezTo>
                  <a:cubicBezTo>
                    <a:pt x="3287" y="4858"/>
                    <a:pt x="3367" y="4877"/>
                    <a:pt x="3447" y="4877"/>
                  </a:cubicBezTo>
                  <a:cubicBezTo>
                    <a:pt x="3569" y="4877"/>
                    <a:pt x="3689" y="4832"/>
                    <a:pt x="3785" y="4747"/>
                  </a:cubicBezTo>
                  <a:lnTo>
                    <a:pt x="4247" y="4336"/>
                  </a:lnTo>
                  <a:lnTo>
                    <a:pt x="4247" y="4846"/>
                  </a:lnTo>
                  <a:lnTo>
                    <a:pt x="4218" y="4846"/>
                  </a:lnTo>
                  <a:cubicBezTo>
                    <a:pt x="4215" y="4846"/>
                    <a:pt x="4213" y="4846"/>
                    <a:pt x="4211" y="4846"/>
                  </a:cubicBezTo>
                  <a:cubicBezTo>
                    <a:pt x="3853" y="4846"/>
                    <a:pt x="3543" y="5092"/>
                    <a:pt x="3466" y="5445"/>
                  </a:cubicBezTo>
                  <a:cubicBezTo>
                    <a:pt x="3418" y="5681"/>
                    <a:pt x="3487" y="5928"/>
                    <a:pt x="3654" y="6104"/>
                  </a:cubicBezTo>
                  <a:cubicBezTo>
                    <a:pt x="3389" y="6391"/>
                    <a:pt x="3389" y="6832"/>
                    <a:pt x="3654" y="7118"/>
                  </a:cubicBezTo>
                  <a:cubicBezTo>
                    <a:pt x="3389" y="7405"/>
                    <a:pt x="3389" y="7849"/>
                    <a:pt x="3654" y="8132"/>
                  </a:cubicBezTo>
                  <a:cubicBezTo>
                    <a:pt x="3487" y="8311"/>
                    <a:pt x="3418" y="8556"/>
                    <a:pt x="3466" y="8794"/>
                  </a:cubicBezTo>
                  <a:cubicBezTo>
                    <a:pt x="3543" y="9144"/>
                    <a:pt x="3853" y="9394"/>
                    <a:pt x="4211" y="9394"/>
                  </a:cubicBezTo>
                  <a:cubicBezTo>
                    <a:pt x="4213" y="9394"/>
                    <a:pt x="4216" y="9394"/>
                    <a:pt x="4218" y="9394"/>
                  </a:cubicBezTo>
                  <a:lnTo>
                    <a:pt x="4516" y="9394"/>
                  </a:lnTo>
                  <a:cubicBezTo>
                    <a:pt x="4608" y="9555"/>
                    <a:pt x="4722" y="9701"/>
                    <a:pt x="4853" y="9832"/>
                  </a:cubicBezTo>
                  <a:cubicBezTo>
                    <a:pt x="4871" y="9847"/>
                    <a:pt x="4886" y="9862"/>
                    <a:pt x="4904" y="9877"/>
                  </a:cubicBezTo>
                  <a:lnTo>
                    <a:pt x="3314" y="9877"/>
                  </a:lnTo>
                  <a:lnTo>
                    <a:pt x="3314" y="6951"/>
                  </a:lnTo>
                  <a:cubicBezTo>
                    <a:pt x="3314" y="6933"/>
                    <a:pt x="3311" y="6918"/>
                    <a:pt x="3308" y="6901"/>
                  </a:cubicBezTo>
                  <a:cubicBezTo>
                    <a:pt x="3245" y="6098"/>
                    <a:pt x="2586" y="5475"/>
                    <a:pt x="1781" y="5454"/>
                  </a:cubicBezTo>
                  <a:cubicBezTo>
                    <a:pt x="1770" y="5454"/>
                    <a:pt x="1759" y="5454"/>
                    <a:pt x="1748" y="5454"/>
                  </a:cubicBezTo>
                  <a:cubicBezTo>
                    <a:pt x="1342" y="5454"/>
                    <a:pt x="953" y="5614"/>
                    <a:pt x="666" y="5901"/>
                  </a:cubicBezTo>
                  <a:cubicBezTo>
                    <a:pt x="358" y="6203"/>
                    <a:pt x="185" y="6614"/>
                    <a:pt x="182" y="7044"/>
                  </a:cubicBezTo>
                  <a:lnTo>
                    <a:pt x="182" y="7569"/>
                  </a:lnTo>
                  <a:cubicBezTo>
                    <a:pt x="180" y="7768"/>
                    <a:pt x="293" y="7950"/>
                    <a:pt x="472" y="8037"/>
                  </a:cubicBezTo>
                  <a:cubicBezTo>
                    <a:pt x="537" y="8068"/>
                    <a:pt x="607" y="8084"/>
                    <a:pt x="679" y="8084"/>
                  </a:cubicBezTo>
                  <a:cubicBezTo>
                    <a:pt x="745" y="8084"/>
                    <a:pt x="811" y="8070"/>
                    <a:pt x="874" y="8043"/>
                  </a:cubicBezTo>
                  <a:lnTo>
                    <a:pt x="874" y="8043"/>
                  </a:lnTo>
                  <a:cubicBezTo>
                    <a:pt x="615" y="8335"/>
                    <a:pt x="627" y="8779"/>
                    <a:pt x="901" y="9057"/>
                  </a:cubicBezTo>
                  <a:cubicBezTo>
                    <a:pt x="687" y="9275"/>
                    <a:pt x="627" y="9600"/>
                    <a:pt x="749" y="9877"/>
                  </a:cubicBezTo>
                  <a:lnTo>
                    <a:pt x="678" y="9877"/>
                  </a:lnTo>
                  <a:cubicBezTo>
                    <a:pt x="278" y="9877"/>
                    <a:pt x="1" y="10280"/>
                    <a:pt x="147" y="10652"/>
                  </a:cubicBezTo>
                  <a:lnTo>
                    <a:pt x="561" y="11705"/>
                  </a:lnTo>
                  <a:cubicBezTo>
                    <a:pt x="718" y="12111"/>
                    <a:pt x="1109" y="12376"/>
                    <a:pt x="1544" y="12376"/>
                  </a:cubicBezTo>
                  <a:cubicBezTo>
                    <a:pt x="1547" y="12376"/>
                    <a:pt x="1549" y="12376"/>
                    <a:pt x="1551" y="12376"/>
                  </a:cubicBezTo>
                  <a:lnTo>
                    <a:pt x="1972" y="12376"/>
                  </a:lnTo>
                  <a:lnTo>
                    <a:pt x="1972" y="12806"/>
                  </a:lnTo>
                  <a:cubicBezTo>
                    <a:pt x="1972" y="13208"/>
                    <a:pt x="2297" y="13533"/>
                    <a:pt x="2700" y="13533"/>
                  </a:cubicBezTo>
                  <a:lnTo>
                    <a:pt x="16642" y="13533"/>
                  </a:lnTo>
                  <a:cubicBezTo>
                    <a:pt x="17042" y="13533"/>
                    <a:pt x="17370" y="13208"/>
                    <a:pt x="17370" y="12806"/>
                  </a:cubicBezTo>
                  <a:lnTo>
                    <a:pt x="17370" y="12376"/>
                  </a:lnTo>
                  <a:lnTo>
                    <a:pt x="17734" y="12376"/>
                  </a:lnTo>
                  <a:cubicBezTo>
                    <a:pt x="17736" y="12376"/>
                    <a:pt x="17739" y="12376"/>
                    <a:pt x="17741" y="12376"/>
                  </a:cubicBezTo>
                  <a:cubicBezTo>
                    <a:pt x="18176" y="12376"/>
                    <a:pt x="18564" y="12111"/>
                    <a:pt x="18724" y="11705"/>
                  </a:cubicBezTo>
                  <a:lnTo>
                    <a:pt x="19138" y="10652"/>
                  </a:lnTo>
                  <a:cubicBezTo>
                    <a:pt x="19207" y="10479"/>
                    <a:pt x="19183" y="10283"/>
                    <a:pt x="19079" y="10128"/>
                  </a:cubicBezTo>
                  <a:cubicBezTo>
                    <a:pt x="18971" y="9969"/>
                    <a:pt x="18795" y="9877"/>
                    <a:pt x="18608" y="9877"/>
                  </a:cubicBezTo>
                  <a:lnTo>
                    <a:pt x="18554" y="9877"/>
                  </a:lnTo>
                  <a:cubicBezTo>
                    <a:pt x="18676" y="9600"/>
                    <a:pt x="18617" y="9275"/>
                    <a:pt x="18402" y="9057"/>
                  </a:cubicBezTo>
                  <a:cubicBezTo>
                    <a:pt x="18679" y="8779"/>
                    <a:pt x="18691" y="8335"/>
                    <a:pt x="18429" y="8043"/>
                  </a:cubicBezTo>
                  <a:lnTo>
                    <a:pt x="18429" y="8043"/>
                  </a:lnTo>
                  <a:cubicBezTo>
                    <a:pt x="18491" y="8070"/>
                    <a:pt x="18557" y="8083"/>
                    <a:pt x="18622" y="8083"/>
                  </a:cubicBezTo>
                  <a:cubicBezTo>
                    <a:pt x="18694" y="8083"/>
                    <a:pt x="18765" y="8067"/>
                    <a:pt x="18831" y="8034"/>
                  </a:cubicBezTo>
                  <a:cubicBezTo>
                    <a:pt x="19010" y="7947"/>
                    <a:pt x="19124" y="7765"/>
                    <a:pt x="19121" y="7569"/>
                  </a:cubicBezTo>
                  <a:lnTo>
                    <a:pt x="19121" y="7044"/>
                  </a:lnTo>
                  <a:cubicBezTo>
                    <a:pt x="19118" y="6614"/>
                    <a:pt x="18945" y="6203"/>
                    <a:pt x="18637" y="5899"/>
                  </a:cubicBezTo>
                  <a:cubicBezTo>
                    <a:pt x="18347" y="5611"/>
                    <a:pt x="17954" y="5451"/>
                    <a:pt x="17544" y="5451"/>
                  </a:cubicBezTo>
                  <a:cubicBezTo>
                    <a:pt x="17537" y="5451"/>
                    <a:pt x="17529" y="5451"/>
                    <a:pt x="17522" y="5451"/>
                  </a:cubicBezTo>
                  <a:cubicBezTo>
                    <a:pt x="16720" y="5472"/>
                    <a:pt x="16061" y="6098"/>
                    <a:pt x="15995" y="6901"/>
                  </a:cubicBezTo>
                  <a:cubicBezTo>
                    <a:pt x="15992" y="6916"/>
                    <a:pt x="15989" y="6933"/>
                    <a:pt x="15989" y="6951"/>
                  </a:cubicBezTo>
                  <a:lnTo>
                    <a:pt x="15989" y="9877"/>
                  </a:lnTo>
                  <a:lnTo>
                    <a:pt x="14414" y="9877"/>
                  </a:lnTo>
                  <a:cubicBezTo>
                    <a:pt x="14429" y="9862"/>
                    <a:pt x="14447" y="9847"/>
                    <a:pt x="14462" y="9832"/>
                  </a:cubicBezTo>
                  <a:cubicBezTo>
                    <a:pt x="14596" y="9701"/>
                    <a:pt x="14710" y="9552"/>
                    <a:pt x="14802" y="9394"/>
                  </a:cubicBezTo>
                  <a:lnTo>
                    <a:pt x="15085" y="9394"/>
                  </a:lnTo>
                  <a:cubicBezTo>
                    <a:pt x="15088" y="9394"/>
                    <a:pt x="15090" y="9394"/>
                    <a:pt x="15092" y="9394"/>
                  </a:cubicBezTo>
                  <a:cubicBezTo>
                    <a:pt x="15450" y="9394"/>
                    <a:pt x="15760" y="9144"/>
                    <a:pt x="15837" y="8794"/>
                  </a:cubicBezTo>
                  <a:cubicBezTo>
                    <a:pt x="15885" y="8556"/>
                    <a:pt x="15816" y="8311"/>
                    <a:pt x="15649" y="8135"/>
                  </a:cubicBezTo>
                  <a:cubicBezTo>
                    <a:pt x="15917" y="7852"/>
                    <a:pt x="15917" y="7408"/>
                    <a:pt x="15649" y="7124"/>
                  </a:cubicBezTo>
                  <a:cubicBezTo>
                    <a:pt x="15917" y="6838"/>
                    <a:pt x="15917" y="6397"/>
                    <a:pt x="15649" y="6110"/>
                  </a:cubicBezTo>
                  <a:cubicBezTo>
                    <a:pt x="15903" y="5839"/>
                    <a:pt x="15917" y="5424"/>
                    <a:pt x="15682" y="5135"/>
                  </a:cubicBezTo>
                  <a:cubicBezTo>
                    <a:pt x="15906" y="4864"/>
                    <a:pt x="15906" y="4473"/>
                    <a:pt x="15682" y="4199"/>
                  </a:cubicBezTo>
                  <a:cubicBezTo>
                    <a:pt x="15822" y="4029"/>
                    <a:pt x="15879" y="3808"/>
                    <a:pt x="15837" y="3593"/>
                  </a:cubicBezTo>
                  <a:cubicBezTo>
                    <a:pt x="15769" y="3237"/>
                    <a:pt x="15456" y="2979"/>
                    <a:pt x="15092" y="2979"/>
                  </a:cubicBezTo>
                  <a:cubicBezTo>
                    <a:pt x="15090" y="2979"/>
                    <a:pt x="15087" y="2979"/>
                    <a:pt x="15085" y="2979"/>
                  </a:cubicBezTo>
                  <a:lnTo>
                    <a:pt x="15059" y="2979"/>
                  </a:lnTo>
                  <a:lnTo>
                    <a:pt x="15059" y="2135"/>
                  </a:lnTo>
                  <a:lnTo>
                    <a:pt x="15521" y="2546"/>
                  </a:lnTo>
                  <a:cubicBezTo>
                    <a:pt x="15615" y="2631"/>
                    <a:pt x="15734" y="2674"/>
                    <a:pt x="15856" y="2674"/>
                  </a:cubicBezTo>
                  <a:cubicBezTo>
                    <a:pt x="15936" y="2674"/>
                    <a:pt x="16016" y="2656"/>
                    <a:pt x="16090" y="2618"/>
                  </a:cubicBezTo>
                  <a:cubicBezTo>
                    <a:pt x="16260" y="2525"/>
                    <a:pt x="16365" y="2350"/>
                    <a:pt x="16362" y="2159"/>
                  </a:cubicBezTo>
                  <a:lnTo>
                    <a:pt x="16362" y="1610"/>
                  </a:lnTo>
                  <a:cubicBezTo>
                    <a:pt x="16359" y="1177"/>
                    <a:pt x="16186" y="766"/>
                    <a:pt x="15879" y="465"/>
                  </a:cubicBezTo>
                  <a:cubicBezTo>
                    <a:pt x="15591" y="177"/>
                    <a:pt x="15202" y="17"/>
                    <a:pt x="14796" y="17"/>
                  </a:cubicBezTo>
                  <a:cubicBezTo>
                    <a:pt x="14785" y="17"/>
                    <a:pt x="14774" y="17"/>
                    <a:pt x="14763" y="17"/>
                  </a:cubicBezTo>
                  <a:cubicBezTo>
                    <a:pt x="13913" y="38"/>
                    <a:pt x="13233" y="733"/>
                    <a:pt x="13230" y="1583"/>
                  </a:cubicBezTo>
                  <a:lnTo>
                    <a:pt x="13230" y="8094"/>
                  </a:lnTo>
                  <a:cubicBezTo>
                    <a:pt x="13233" y="8216"/>
                    <a:pt x="13141" y="8320"/>
                    <a:pt x="13019" y="8332"/>
                  </a:cubicBezTo>
                  <a:cubicBezTo>
                    <a:pt x="13015" y="8332"/>
                    <a:pt x="13011" y="8332"/>
                    <a:pt x="13008" y="8332"/>
                  </a:cubicBezTo>
                  <a:cubicBezTo>
                    <a:pt x="12882" y="8332"/>
                    <a:pt x="12780" y="8230"/>
                    <a:pt x="12783" y="8105"/>
                  </a:cubicBezTo>
                  <a:lnTo>
                    <a:pt x="12783" y="4568"/>
                  </a:lnTo>
                  <a:cubicBezTo>
                    <a:pt x="12923" y="4202"/>
                    <a:pt x="13001" y="3817"/>
                    <a:pt x="13007" y="3426"/>
                  </a:cubicBezTo>
                  <a:cubicBezTo>
                    <a:pt x="13042" y="1625"/>
                    <a:pt x="11635" y="104"/>
                    <a:pt x="9839" y="5"/>
                  </a:cubicBezTo>
                  <a:cubicBezTo>
                    <a:pt x="9778" y="2"/>
                    <a:pt x="9716" y="0"/>
                    <a:pt x="9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5" name="Google Shape;435;p45"/>
          <p:cNvPicPr preferRelativeResize="0"/>
          <p:nvPr/>
        </p:nvPicPr>
        <p:blipFill>
          <a:blip r:embed="rId3">
            <a:alphaModFix/>
          </a:blip>
          <a:stretch>
            <a:fillRect/>
          </a:stretch>
        </p:blipFill>
        <p:spPr>
          <a:xfrm>
            <a:off x="4281525" y="1290250"/>
            <a:ext cx="479875" cy="487736"/>
          </a:xfrm>
          <a:prstGeom prst="rect">
            <a:avLst/>
          </a:prstGeom>
          <a:noFill/>
          <a:ln>
            <a:noFill/>
          </a:ln>
        </p:spPr>
      </p:pic>
      <p:sp>
        <p:nvSpPr>
          <p:cNvPr id="436" name="Google Shape;436;p45"/>
          <p:cNvSpPr txBox="1"/>
          <p:nvPr>
            <p:ph idx="4" type="subTitle"/>
          </p:nvPr>
        </p:nvSpPr>
        <p:spPr>
          <a:xfrm>
            <a:off x="713221" y="2071237"/>
            <a:ext cx="2231100" cy="86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latin typeface="Times New Roman"/>
                <a:ea typeface="Times New Roman"/>
                <a:cs typeface="Times New Roman"/>
                <a:sym typeface="Times New Roman"/>
              </a:rPr>
              <a:t>View the city’s favourite dining venues</a:t>
            </a:r>
            <a:endParaRPr>
              <a:latin typeface="Times New Roman"/>
              <a:ea typeface="Times New Roman"/>
              <a:cs typeface="Times New Roman"/>
              <a:sym typeface="Times New Roman"/>
            </a:endParaRPr>
          </a:p>
        </p:txBody>
      </p:sp>
      <p:pic>
        <p:nvPicPr>
          <p:cNvPr id="437" name="Google Shape;437;p45"/>
          <p:cNvPicPr preferRelativeResize="0"/>
          <p:nvPr/>
        </p:nvPicPr>
        <p:blipFill>
          <a:blip r:embed="rId4">
            <a:alphaModFix amt="87000"/>
          </a:blip>
          <a:stretch>
            <a:fillRect/>
          </a:stretch>
        </p:blipFill>
        <p:spPr>
          <a:xfrm>
            <a:off x="1075425" y="2808650"/>
            <a:ext cx="1627500" cy="1627500"/>
          </a:xfrm>
          <a:prstGeom prst="roundRect">
            <a:avLst>
              <a:gd fmla="val 16667" name="adj"/>
            </a:avLst>
          </a:prstGeom>
          <a:noFill/>
          <a:ln>
            <a:noFill/>
          </a:ln>
        </p:spPr>
      </p:pic>
      <p:pic>
        <p:nvPicPr>
          <p:cNvPr id="438" name="Google Shape;438;p45"/>
          <p:cNvPicPr preferRelativeResize="0"/>
          <p:nvPr/>
        </p:nvPicPr>
        <p:blipFill>
          <a:blip r:embed="rId5">
            <a:alphaModFix amt="87000"/>
          </a:blip>
          <a:stretch>
            <a:fillRect/>
          </a:stretch>
        </p:blipFill>
        <p:spPr>
          <a:xfrm>
            <a:off x="3788650" y="2825325"/>
            <a:ext cx="1553100" cy="1571100"/>
          </a:xfrm>
          <a:prstGeom prst="roundRect">
            <a:avLst>
              <a:gd fmla="val 16667" name="adj"/>
            </a:avLst>
          </a:prstGeom>
          <a:noFill/>
          <a:ln>
            <a:noFill/>
          </a:ln>
        </p:spPr>
      </p:pic>
      <p:pic>
        <p:nvPicPr>
          <p:cNvPr id="439" name="Google Shape;439;p45"/>
          <p:cNvPicPr preferRelativeResize="0"/>
          <p:nvPr/>
        </p:nvPicPr>
        <p:blipFill>
          <a:blip r:embed="rId6">
            <a:alphaModFix amt="87000"/>
          </a:blip>
          <a:stretch>
            <a:fillRect/>
          </a:stretch>
        </p:blipFill>
        <p:spPr>
          <a:xfrm>
            <a:off x="6644787" y="2935825"/>
            <a:ext cx="1341000" cy="14958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6"/>
          <p:cNvSpPr txBox="1"/>
          <p:nvPr>
            <p:ph type="title"/>
          </p:nvPr>
        </p:nvSpPr>
        <p:spPr>
          <a:xfrm>
            <a:off x="1018025" y="3109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sampled cities</a:t>
            </a:r>
            <a:endParaRPr/>
          </a:p>
        </p:txBody>
      </p:sp>
      <p:pic>
        <p:nvPicPr>
          <p:cNvPr id="445" name="Google Shape;445;p46"/>
          <p:cNvPicPr preferRelativeResize="0"/>
          <p:nvPr/>
        </p:nvPicPr>
        <p:blipFill>
          <a:blip r:embed="rId3">
            <a:alphaModFix/>
          </a:blip>
          <a:stretch>
            <a:fillRect/>
          </a:stretch>
        </p:blipFill>
        <p:spPr>
          <a:xfrm>
            <a:off x="1879825" y="959800"/>
            <a:ext cx="5431800" cy="3726600"/>
          </a:xfrm>
          <a:prstGeom prst="flowChartAlternateProcess">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713250" y="574093"/>
            <a:ext cx="3622800" cy="5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CSV</a:t>
            </a:r>
            <a:endParaRPr/>
          </a:p>
        </p:txBody>
      </p:sp>
      <p:sp>
        <p:nvSpPr>
          <p:cNvPr id="451" name="Google Shape;451;p47"/>
          <p:cNvSpPr txBox="1"/>
          <p:nvPr>
            <p:ph idx="3" type="title"/>
          </p:nvPr>
        </p:nvSpPr>
        <p:spPr>
          <a:xfrm>
            <a:off x="4807850" y="574093"/>
            <a:ext cx="3622800" cy="5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a:t>
            </a:r>
            <a:endParaRPr/>
          </a:p>
        </p:txBody>
      </p:sp>
      <p:pic>
        <p:nvPicPr>
          <p:cNvPr id="452" name="Google Shape;452;p47"/>
          <p:cNvPicPr preferRelativeResize="0"/>
          <p:nvPr/>
        </p:nvPicPr>
        <p:blipFill>
          <a:blip r:embed="rId3">
            <a:alphaModFix/>
          </a:blip>
          <a:stretch>
            <a:fillRect/>
          </a:stretch>
        </p:blipFill>
        <p:spPr>
          <a:xfrm>
            <a:off x="0" y="1836197"/>
            <a:ext cx="4529100" cy="1873500"/>
          </a:xfrm>
          <a:prstGeom prst="ellipse">
            <a:avLst/>
          </a:prstGeom>
          <a:noFill/>
          <a:ln>
            <a:noFill/>
          </a:ln>
        </p:spPr>
      </p:pic>
      <p:pic>
        <p:nvPicPr>
          <p:cNvPr id="453" name="Google Shape;453;p47"/>
          <p:cNvPicPr preferRelativeResize="0"/>
          <p:nvPr/>
        </p:nvPicPr>
        <p:blipFill>
          <a:blip r:embed="rId4">
            <a:alphaModFix/>
          </a:blip>
          <a:stretch>
            <a:fillRect/>
          </a:stretch>
        </p:blipFill>
        <p:spPr>
          <a:xfrm>
            <a:off x="4605300" y="1455193"/>
            <a:ext cx="4310100" cy="2527200"/>
          </a:xfrm>
          <a:prstGeom prst="ellipse">
            <a:avLst/>
          </a:prstGeom>
          <a:noFill/>
          <a:ln>
            <a:noFill/>
          </a:ln>
        </p:spPr>
      </p:pic>
      <p:sp>
        <p:nvSpPr>
          <p:cNvPr id="454" name="Google Shape;454;p47"/>
          <p:cNvSpPr txBox="1"/>
          <p:nvPr>
            <p:ph type="title"/>
          </p:nvPr>
        </p:nvSpPr>
        <p:spPr>
          <a:xfrm>
            <a:off x="560850" y="4079293"/>
            <a:ext cx="3622800" cy="5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Dataframe of the dining-in </a:t>
            </a:r>
            <a:r>
              <a:rPr lang="en" sz="1300"/>
              <a:t>canteens in Seattle</a:t>
            </a:r>
            <a:endParaRPr sz="1300"/>
          </a:p>
        </p:txBody>
      </p:sp>
      <p:sp>
        <p:nvSpPr>
          <p:cNvPr id="455" name="Google Shape;455;p47"/>
          <p:cNvSpPr txBox="1"/>
          <p:nvPr>
            <p:ph idx="3" type="title"/>
          </p:nvPr>
        </p:nvSpPr>
        <p:spPr>
          <a:xfrm>
            <a:off x="4960250" y="4079293"/>
            <a:ext cx="3622800" cy="5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The location of dining-in canteens in Seattle</a:t>
            </a:r>
            <a:endParaRPr sz="1300"/>
          </a:p>
          <a:p>
            <a:pPr indent="0" lvl="0" marL="0" rtl="0" algn="ctr">
              <a:spcBef>
                <a:spcPts val="0"/>
              </a:spcBef>
              <a:spcAft>
                <a:spcPts val="0"/>
              </a:spcAft>
              <a:buNone/>
            </a:pPr>
            <a:r>
              <a:rPr lang="en" sz="1300"/>
              <a:t>#supported by Tableau#</a:t>
            </a:r>
            <a:endParaRPr sz="1300"/>
          </a:p>
        </p:txBody>
      </p:sp>
      <p:sp>
        <p:nvSpPr>
          <p:cNvPr id="456" name="Google Shape;456;p47"/>
          <p:cNvSpPr/>
          <p:nvPr/>
        </p:nvSpPr>
        <p:spPr>
          <a:xfrm>
            <a:off x="3963225" y="1068575"/>
            <a:ext cx="1129800" cy="576300"/>
          </a:xfrm>
          <a:prstGeom prst="striped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2653775" y="3208025"/>
            <a:ext cx="5959500" cy="6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Storying-telling </a:t>
            </a:r>
            <a:r>
              <a:rPr lang="en">
                <a:solidFill>
                  <a:schemeClr val="lt1"/>
                </a:solidFill>
              </a:rPr>
              <a:t>&amp; Outputs</a:t>
            </a:r>
            <a:r>
              <a:rPr lang="en"/>
              <a:t> </a:t>
            </a:r>
            <a:endParaRPr>
              <a:solidFill>
                <a:schemeClr val="lt1"/>
              </a:solidFill>
            </a:endParaRPr>
          </a:p>
        </p:txBody>
      </p:sp>
      <p:sp>
        <p:nvSpPr>
          <p:cNvPr id="462" name="Google Shape;462;p48"/>
          <p:cNvSpPr txBox="1"/>
          <p:nvPr>
            <p:ph idx="2" type="title"/>
          </p:nvPr>
        </p:nvSpPr>
        <p:spPr>
          <a:xfrm>
            <a:off x="1659170" y="3071817"/>
            <a:ext cx="10449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63" name="Google Shape;463;p48"/>
          <p:cNvPicPr preferRelativeResize="0"/>
          <p:nvPr/>
        </p:nvPicPr>
        <p:blipFill rotWithShape="1">
          <a:blip r:embed="rId3">
            <a:alphaModFix/>
          </a:blip>
          <a:srcRect b="19194" l="0" r="0" t="45797"/>
          <a:stretch/>
        </p:blipFill>
        <p:spPr>
          <a:xfrm>
            <a:off x="0" y="0"/>
            <a:ext cx="9144000" cy="2134050"/>
          </a:xfrm>
          <a:prstGeom prst="rect">
            <a:avLst/>
          </a:prstGeom>
          <a:noFill/>
          <a:ln>
            <a:noFill/>
          </a:ln>
        </p:spPr>
      </p:pic>
      <p:cxnSp>
        <p:nvCxnSpPr>
          <p:cNvPr id="464" name="Google Shape;464;p48"/>
          <p:cNvCxnSpPr/>
          <p:nvPr/>
        </p:nvCxnSpPr>
        <p:spPr>
          <a:xfrm>
            <a:off x="723475" y="395550"/>
            <a:ext cx="77160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9"/>
          <p:cNvSpPr txBox="1"/>
          <p:nvPr>
            <p:ph type="title"/>
          </p:nvPr>
        </p:nvSpPr>
        <p:spPr>
          <a:xfrm>
            <a:off x="713225" y="3109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I.Dining-</a:t>
            </a:r>
            <a:r>
              <a:rPr lang="en"/>
              <a:t>out</a:t>
            </a:r>
            <a:r>
              <a:rPr lang="en"/>
              <a:t> Canteens</a:t>
            </a:r>
            <a:endParaRPr>
              <a:solidFill>
                <a:schemeClr val="accent1"/>
              </a:solidFill>
            </a:endParaRPr>
          </a:p>
        </p:txBody>
      </p:sp>
      <p:sp>
        <p:nvSpPr>
          <p:cNvPr id="470" name="Google Shape;470;p49"/>
          <p:cNvSpPr txBox="1"/>
          <p:nvPr/>
        </p:nvSpPr>
        <p:spPr>
          <a:xfrm>
            <a:off x="5379530" y="1474445"/>
            <a:ext cx="2795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accent1"/>
              </a:solidFill>
              <a:latin typeface="El Messiri"/>
              <a:ea typeface="El Messiri"/>
              <a:cs typeface="El Messiri"/>
              <a:sym typeface="El Messiri"/>
            </a:endParaRPr>
          </a:p>
        </p:txBody>
      </p:sp>
      <p:sp>
        <p:nvSpPr>
          <p:cNvPr id="471" name="Google Shape;471;p49"/>
          <p:cNvSpPr txBox="1"/>
          <p:nvPr/>
        </p:nvSpPr>
        <p:spPr>
          <a:xfrm>
            <a:off x="5379526" y="3450175"/>
            <a:ext cx="27951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El Messiri"/>
              <a:ea typeface="El Messiri"/>
              <a:cs typeface="El Messiri"/>
              <a:sym typeface="El Messiri"/>
            </a:endParaRPr>
          </a:p>
        </p:txBody>
      </p:sp>
      <p:pic>
        <p:nvPicPr>
          <p:cNvPr id="472" name="Google Shape;472;p49"/>
          <p:cNvPicPr preferRelativeResize="0"/>
          <p:nvPr/>
        </p:nvPicPr>
        <p:blipFill>
          <a:blip r:embed="rId3">
            <a:alphaModFix/>
          </a:blip>
          <a:stretch>
            <a:fillRect/>
          </a:stretch>
        </p:blipFill>
        <p:spPr>
          <a:xfrm>
            <a:off x="1745825" y="807400"/>
            <a:ext cx="5706900" cy="3915600"/>
          </a:xfrm>
          <a:prstGeom prst="roundRect">
            <a:avLst>
              <a:gd fmla="val 16667" name="adj"/>
            </a:avLst>
          </a:prstGeom>
          <a:noFill/>
          <a:ln>
            <a:noFill/>
          </a:ln>
        </p:spPr>
      </p:pic>
      <p:sp>
        <p:nvSpPr>
          <p:cNvPr id="473" name="Google Shape;473;p49"/>
          <p:cNvSpPr txBox="1"/>
          <p:nvPr/>
        </p:nvSpPr>
        <p:spPr>
          <a:xfrm>
            <a:off x="2538600" y="4648800"/>
            <a:ext cx="504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El Messiri"/>
                <a:ea typeface="El Messiri"/>
                <a:cs typeface="El Messiri"/>
                <a:sym typeface="El Messiri"/>
              </a:rPr>
              <a:t>Local food seems to be welcomed by the local </a:t>
            </a:r>
            <a:r>
              <a:rPr b="1" lang="en" sz="1300">
                <a:solidFill>
                  <a:schemeClr val="dk2"/>
                </a:solidFill>
                <a:latin typeface="El Messiri"/>
                <a:ea typeface="El Messiri"/>
                <a:cs typeface="El Messiri"/>
                <a:sym typeface="El Messiri"/>
              </a:rPr>
              <a:t>people…</a:t>
            </a:r>
            <a:r>
              <a:rPr b="1" lang="en" sz="2200">
                <a:solidFill>
                  <a:schemeClr val="dk2"/>
                </a:solidFill>
                <a:latin typeface="El Messiri"/>
                <a:ea typeface="El Messiri"/>
                <a:cs typeface="El Messiri"/>
                <a:sym typeface="El Messiri"/>
              </a:rPr>
              <a:t> </a:t>
            </a:r>
            <a:endParaRPr b="1" sz="2200">
              <a:solidFill>
                <a:schemeClr val="dk2"/>
              </a:solidFill>
              <a:latin typeface="El Messiri"/>
              <a:ea typeface="El Messiri"/>
              <a:cs typeface="El Messiri"/>
              <a:sym typeface="El Messi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txBox="1"/>
          <p:nvPr/>
        </p:nvSpPr>
        <p:spPr>
          <a:xfrm>
            <a:off x="3224400" y="4267800"/>
            <a:ext cx="504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El Messiri"/>
                <a:ea typeface="El Messiri"/>
                <a:cs typeface="El Messiri"/>
                <a:sym typeface="El Messiri"/>
              </a:rPr>
              <a:t>People </a:t>
            </a:r>
            <a:r>
              <a:rPr b="1" lang="en" sz="1300">
                <a:solidFill>
                  <a:schemeClr val="dk2"/>
                </a:solidFill>
                <a:latin typeface="El Messiri"/>
                <a:ea typeface="El Messiri"/>
                <a:cs typeface="El Messiri"/>
                <a:sym typeface="El Messiri"/>
              </a:rPr>
              <a:t>all</a:t>
            </a:r>
            <a:r>
              <a:rPr b="1" lang="en" sz="1300">
                <a:solidFill>
                  <a:schemeClr val="dk2"/>
                </a:solidFill>
                <a:latin typeface="El Messiri"/>
                <a:ea typeface="El Messiri"/>
                <a:cs typeface="El Messiri"/>
                <a:sym typeface="El Messiri"/>
              </a:rPr>
              <a:t> love Pizza around the world!!</a:t>
            </a:r>
            <a:r>
              <a:rPr b="1" lang="en" sz="2200">
                <a:solidFill>
                  <a:schemeClr val="dk2"/>
                </a:solidFill>
                <a:latin typeface="El Messiri"/>
                <a:ea typeface="El Messiri"/>
                <a:cs typeface="El Messiri"/>
                <a:sym typeface="El Messiri"/>
              </a:rPr>
              <a:t> </a:t>
            </a:r>
            <a:endParaRPr b="1" sz="2200">
              <a:solidFill>
                <a:schemeClr val="dk2"/>
              </a:solidFill>
              <a:latin typeface="El Messiri"/>
              <a:ea typeface="El Messiri"/>
              <a:cs typeface="El Messiri"/>
              <a:sym typeface="El Messiri"/>
            </a:endParaRPr>
          </a:p>
        </p:txBody>
      </p:sp>
      <p:pic>
        <p:nvPicPr>
          <p:cNvPr id="479" name="Google Shape;479;p50"/>
          <p:cNvPicPr preferRelativeResize="0"/>
          <p:nvPr/>
        </p:nvPicPr>
        <p:blipFill>
          <a:blip r:embed="rId3">
            <a:alphaModFix/>
          </a:blip>
          <a:stretch>
            <a:fillRect/>
          </a:stretch>
        </p:blipFill>
        <p:spPr>
          <a:xfrm>
            <a:off x="455700" y="653725"/>
            <a:ext cx="8262300" cy="3774300"/>
          </a:xfrm>
          <a:prstGeom prst="roundRect">
            <a:avLst>
              <a:gd fmla="val 16667" name="adj"/>
            </a:avLst>
          </a:prstGeom>
          <a:noFill/>
          <a:ln>
            <a:noFill/>
          </a:ln>
        </p:spPr>
      </p:pic>
      <p:sp>
        <p:nvSpPr>
          <p:cNvPr id="480" name="Google Shape;480;p50"/>
          <p:cNvSpPr/>
          <p:nvPr/>
        </p:nvSpPr>
        <p:spPr>
          <a:xfrm>
            <a:off x="5472525" y="1501050"/>
            <a:ext cx="220800" cy="220800"/>
          </a:xfrm>
          <a:prstGeom prst="hear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0"/>
          <p:cNvSpPr/>
          <p:nvPr/>
        </p:nvSpPr>
        <p:spPr>
          <a:xfrm>
            <a:off x="8291925" y="1501050"/>
            <a:ext cx="220800" cy="220800"/>
          </a:xfrm>
          <a:prstGeom prst="hear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1"/>
          <p:cNvPicPr preferRelativeResize="0"/>
          <p:nvPr/>
        </p:nvPicPr>
        <p:blipFill>
          <a:blip r:embed="rId3">
            <a:alphaModFix/>
          </a:blip>
          <a:stretch>
            <a:fillRect/>
          </a:stretch>
        </p:blipFill>
        <p:spPr>
          <a:xfrm>
            <a:off x="1138338" y="466800"/>
            <a:ext cx="6867300" cy="3867300"/>
          </a:xfrm>
          <a:prstGeom prst="roundRect">
            <a:avLst>
              <a:gd fmla="val 16667" name="adj"/>
            </a:avLst>
          </a:prstGeom>
          <a:noFill/>
          <a:ln>
            <a:noFill/>
          </a:ln>
        </p:spPr>
      </p:pic>
      <p:sp>
        <p:nvSpPr>
          <p:cNvPr id="487" name="Google Shape;487;p51"/>
          <p:cNvSpPr txBox="1"/>
          <p:nvPr/>
        </p:nvSpPr>
        <p:spPr>
          <a:xfrm>
            <a:off x="2081400" y="4344000"/>
            <a:ext cx="504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El Messiri"/>
                <a:ea typeface="El Messiri"/>
                <a:cs typeface="El Messiri"/>
                <a:sym typeface="El Messiri"/>
              </a:rPr>
              <a:t>It turns out that Istanbul has the most high-</a:t>
            </a:r>
            <a:r>
              <a:rPr b="1" lang="en" sz="1300">
                <a:solidFill>
                  <a:schemeClr val="dk2"/>
                </a:solidFill>
                <a:latin typeface="El Messiri"/>
                <a:ea typeface="El Messiri"/>
                <a:cs typeface="El Messiri"/>
                <a:sym typeface="El Messiri"/>
              </a:rPr>
              <a:t>rated canteens</a:t>
            </a:r>
            <a:r>
              <a:rPr b="1" lang="en" sz="2200">
                <a:solidFill>
                  <a:schemeClr val="dk2"/>
                </a:solidFill>
                <a:latin typeface="El Messiri"/>
                <a:ea typeface="El Messiri"/>
                <a:cs typeface="El Messiri"/>
                <a:sym typeface="El Messiri"/>
              </a:rPr>
              <a:t> </a:t>
            </a:r>
            <a:endParaRPr b="1" sz="2200">
              <a:solidFill>
                <a:schemeClr val="dk2"/>
              </a:solidFill>
              <a:latin typeface="El Messiri"/>
              <a:ea typeface="El Messiri"/>
              <a:cs typeface="El Messiri"/>
              <a:sym typeface="El Messiri"/>
            </a:endParaRPr>
          </a:p>
        </p:txBody>
      </p:sp>
      <p:sp>
        <p:nvSpPr>
          <p:cNvPr id="488" name="Google Shape;488;p51"/>
          <p:cNvSpPr/>
          <p:nvPr/>
        </p:nvSpPr>
        <p:spPr>
          <a:xfrm>
            <a:off x="65405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2"/>
          <p:cNvPicPr preferRelativeResize="0"/>
          <p:nvPr/>
        </p:nvPicPr>
        <p:blipFill>
          <a:blip r:embed="rId3">
            <a:alphaModFix/>
          </a:blip>
          <a:stretch>
            <a:fillRect/>
          </a:stretch>
        </p:blipFill>
        <p:spPr>
          <a:xfrm>
            <a:off x="1487650" y="421775"/>
            <a:ext cx="6168600" cy="3965700"/>
          </a:xfrm>
          <a:prstGeom prst="roundRect">
            <a:avLst>
              <a:gd fmla="val 16667" name="adj"/>
            </a:avLst>
          </a:prstGeom>
          <a:noFill/>
          <a:ln>
            <a:noFill/>
          </a:ln>
        </p:spPr>
      </p:pic>
      <p:sp>
        <p:nvSpPr>
          <p:cNvPr id="494" name="Google Shape;494;p52"/>
          <p:cNvSpPr txBox="1"/>
          <p:nvPr/>
        </p:nvSpPr>
        <p:spPr>
          <a:xfrm>
            <a:off x="1852800" y="4420200"/>
            <a:ext cx="504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El Messiri"/>
                <a:ea typeface="El Messiri"/>
                <a:cs typeface="El Messiri"/>
                <a:sym typeface="El Messiri"/>
              </a:rPr>
              <a:t>Given the exchange rate, </a:t>
            </a:r>
            <a:r>
              <a:rPr b="1" lang="en" sz="1300">
                <a:solidFill>
                  <a:schemeClr val="dk2"/>
                </a:solidFill>
                <a:latin typeface="El Messiri"/>
                <a:ea typeface="El Messiri"/>
                <a:cs typeface="El Messiri"/>
                <a:sym typeface="El Messiri"/>
              </a:rPr>
              <a:t>Istanbul has </a:t>
            </a:r>
            <a:r>
              <a:rPr b="1" lang="en" sz="1300">
                <a:solidFill>
                  <a:schemeClr val="dk2"/>
                </a:solidFill>
                <a:latin typeface="El Messiri"/>
                <a:ea typeface="El Messiri"/>
                <a:cs typeface="El Messiri"/>
                <a:sym typeface="El Messiri"/>
              </a:rPr>
              <a:t>lowest</a:t>
            </a:r>
            <a:r>
              <a:rPr b="1" lang="en" sz="1300">
                <a:solidFill>
                  <a:schemeClr val="dk2"/>
                </a:solidFill>
                <a:latin typeface="El Messiri"/>
                <a:ea typeface="El Messiri"/>
                <a:cs typeface="El Messiri"/>
                <a:sym typeface="El Messiri"/>
              </a:rPr>
              <a:t> cost for food</a:t>
            </a:r>
            <a:endParaRPr b="1" sz="2200">
              <a:solidFill>
                <a:schemeClr val="dk2"/>
              </a:solidFill>
              <a:latin typeface="El Messiri"/>
              <a:ea typeface="El Messiri"/>
              <a:cs typeface="El Messiri"/>
              <a:sym typeface="El Messiri"/>
            </a:endParaRPr>
          </a:p>
        </p:txBody>
      </p:sp>
      <p:sp>
        <p:nvSpPr>
          <p:cNvPr id="495" name="Google Shape;495;p52"/>
          <p:cNvSpPr/>
          <p:nvPr/>
        </p:nvSpPr>
        <p:spPr>
          <a:xfrm>
            <a:off x="63119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2"/>
          <p:cNvSpPr/>
          <p:nvPr/>
        </p:nvSpPr>
        <p:spPr>
          <a:xfrm>
            <a:off x="67691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3"/>
          <p:cNvPicPr preferRelativeResize="0"/>
          <p:nvPr/>
        </p:nvPicPr>
        <p:blipFill>
          <a:blip r:embed="rId3">
            <a:alphaModFix/>
          </a:blip>
          <a:stretch>
            <a:fillRect/>
          </a:stretch>
        </p:blipFill>
        <p:spPr>
          <a:xfrm>
            <a:off x="1704975" y="412712"/>
            <a:ext cx="5734200" cy="4045800"/>
          </a:xfrm>
          <a:prstGeom prst="roundRect">
            <a:avLst>
              <a:gd fmla="val 16667" name="adj"/>
            </a:avLst>
          </a:prstGeom>
          <a:noFill/>
          <a:ln>
            <a:noFill/>
          </a:ln>
        </p:spPr>
      </p:pic>
      <p:sp>
        <p:nvSpPr>
          <p:cNvPr id="502" name="Google Shape;502;p53"/>
          <p:cNvSpPr txBox="1"/>
          <p:nvPr/>
        </p:nvSpPr>
        <p:spPr>
          <a:xfrm>
            <a:off x="2767200" y="4420200"/>
            <a:ext cx="275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El Messiri"/>
                <a:ea typeface="El Messiri"/>
                <a:cs typeface="El Messiri"/>
                <a:sym typeface="El Messiri"/>
              </a:rPr>
              <a:t>And lowest median </a:t>
            </a:r>
            <a:r>
              <a:rPr b="1" lang="en" sz="1300">
                <a:solidFill>
                  <a:schemeClr val="dk2"/>
                </a:solidFill>
                <a:latin typeface="El Messiri"/>
                <a:ea typeface="El Messiri"/>
                <a:cs typeface="El Messiri"/>
                <a:sym typeface="El Messiri"/>
              </a:rPr>
              <a:t>price for a meal </a:t>
            </a:r>
            <a:endParaRPr b="1" sz="2200">
              <a:solidFill>
                <a:schemeClr val="dk2"/>
              </a:solidFill>
              <a:latin typeface="El Messiri"/>
              <a:ea typeface="El Messiri"/>
              <a:cs typeface="El Messiri"/>
              <a:sym typeface="El Messiri"/>
            </a:endParaRPr>
          </a:p>
        </p:txBody>
      </p:sp>
      <p:sp>
        <p:nvSpPr>
          <p:cNvPr id="503" name="Google Shape;503;p53"/>
          <p:cNvSpPr/>
          <p:nvPr/>
        </p:nvSpPr>
        <p:spPr>
          <a:xfrm>
            <a:off x="55499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60071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6464300" y="4440200"/>
            <a:ext cx="370800" cy="370800"/>
          </a:xfrm>
          <a:prstGeom prst="smileyFace">
            <a:avLst>
              <a:gd fmla="val 465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1109775" y="723625"/>
            <a:ext cx="6953400" cy="3596400"/>
          </a:xfrm>
          <a:prstGeom prst="roundRect">
            <a:avLst>
              <a:gd fmla="val 16667" name="adj"/>
            </a:avLst>
          </a:prstGeom>
          <a:noFill/>
          <a:ln>
            <a:noFill/>
          </a:ln>
        </p:spPr>
      </p:pic>
      <p:sp>
        <p:nvSpPr>
          <p:cNvPr id="511" name="Google Shape;511;p54"/>
          <p:cNvSpPr txBox="1"/>
          <p:nvPr>
            <p:ph idx="4294967295" type="title"/>
          </p:nvPr>
        </p:nvSpPr>
        <p:spPr>
          <a:xfrm>
            <a:off x="2265200" y="4296725"/>
            <a:ext cx="4999800" cy="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Does</a:t>
            </a:r>
            <a:r>
              <a:rPr lang="en" sz="1300"/>
              <a:t> canteen price has a significant </a:t>
            </a:r>
            <a:r>
              <a:rPr lang="en" sz="1300"/>
              <a:t>relationship</a:t>
            </a:r>
            <a:r>
              <a:rPr lang="en" sz="1300"/>
              <a:t> with </a:t>
            </a:r>
            <a:r>
              <a:rPr lang="en" sz="1300"/>
              <a:t>its</a:t>
            </a:r>
            <a:r>
              <a:rPr lang="en" sz="1300"/>
              <a:t> rating</a:t>
            </a:r>
            <a:r>
              <a:rPr lang="en" sz="2200"/>
              <a:t>?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4F3A"/>
        </a:solidFill>
      </p:bgPr>
    </p:bg>
    <p:spTree>
      <p:nvGrpSpPr>
        <p:cNvPr id="323" name="Shape 323"/>
        <p:cNvGrpSpPr/>
        <p:nvPr/>
      </p:nvGrpSpPr>
      <p:grpSpPr>
        <a:xfrm>
          <a:off x="0" y="0"/>
          <a:ext cx="0" cy="0"/>
          <a:chOff x="0" y="0"/>
          <a:chExt cx="0" cy="0"/>
        </a:xfrm>
      </p:grpSpPr>
      <p:sp>
        <p:nvSpPr>
          <p:cNvPr id="324" name="Google Shape;324;p3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TABLE OF </a:t>
            </a:r>
            <a:r>
              <a:rPr lang="en">
                <a:solidFill>
                  <a:schemeClr val="accent1"/>
                </a:solidFill>
              </a:rPr>
              <a:t>CONTENTS</a:t>
            </a:r>
            <a:endParaRPr>
              <a:solidFill>
                <a:schemeClr val="accent1"/>
              </a:solidFill>
            </a:endParaRPr>
          </a:p>
        </p:txBody>
      </p:sp>
      <p:sp>
        <p:nvSpPr>
          <p:cNvPr id="325" name="Google Shape;325;p37"/>
          <p:cNvSpPr txBox="1"/>
          <p:nvPr>
            <p:ph idx="2" type="title"/>
          </p:nvPr>
        </p:nvSpPr>
        <p:spPr>
          <a:xfrm>
            <a:off x="4103250" y="2036025"/>
            <a:ext cx="29910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on </a:t>
            </a:r>
            <a:r>
              <a:rPr i="1" lang="en"/>
              <a:t>Zomato</a:t>
            </a:r>
            <a:endParaRPr i="1"/>
          </a:p>
        </p:txBody>
      </p:sp>
      <p:sp>
        <p:nvSpPr>
          <p:cNvPr id="326" name="Google Shape;326;p37"/>
          <p:cNvSpPr txBox="1"/>
          <p:nvPr>
            <p:ph idx="3" type="title"/>
          </p:nvPr>
        </p:nvSpPr>
        <p:spPr>
          <a:xfrm>
            <a:off x="713251" y="1342431"/>
            <a:ext cx="7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27" name="Google Shape;327;p37"/>
          <p:cNvSpPr txBox="1"/>
          <p:nvPr>
            <p:ph idx="4" type="title"/>
          </p:nvPr>
        </p:nvSpPr>
        <p:spPr>
          <a:xfrm>
            <a:off x="763263" y="3193500"/>
            <a:ext cx="2447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28" name="Google Shape;328;p37"/>
          <p:cNvSpPr txBox="1"/>
          <p:nvPr>
            <p:ph idx="6" type="title"/>
          </p:nvPr>
        </p:nvSpPr>
        <p:spPr>
          <a:xfrm>
            <a:off x="4103261" y="1342431"/>
            <a:ext cx="7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9" name="Google Shape;329;p37"/>
          <p:cNvSpPr txBox="1"/>
          <p:nvPr>
            <p:ph idx="7" type="title"/>
          </p:nvPr>
        </p:nvSpPr>
        <p:spPr>
          <a:xfrm>
            <a:off x="4150250" y="3193488"/>
            <a:ext cx="32373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Story-telling and Outputs</a:t>
            </a:r>
            <a:endParaRPr/>
          </a:p>
        </p:txBody>
      </p:sp>
      <p:sp>
        <p:nvSpPr>
          <p:cNvPr id="330" name="Google Shape;330;p37"/>
          <p:cNvSpPr txBox="1"/>
          <p:nvPr>
            <p:ph idx="9" type="title"/>
          </p:nvPr>
        </p:nvSpPr>
        <p:spPr>
          <a:xfrm>
            <a:off x="763272" y="2601856"/>
            <a:ext cx="7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1" name="Google Shape;331;p37"/>
          <p:cNvSpPr txBox="1"/>
          <p:nvPr>
            <p:ph idx="16" type="title"/>
          </p:nvPr>
        </p:nvSpPr>
        <p:spPr>
          <a:xfrm>
            <a:off x="7571638" y="2036025"/>
            <a:ext cx="2447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332" name="Google Shape;332;p37"/>
          <p:cNvSpPr txBox="1"/>
          <p:nvPr>
            <p:ph idx="17" type="subTitle"/>
          </p:nvPr>
        </p:nvSpPr>
        <p:spPr>
          <a:xfrm>
            <a:off x="4027050" y="3657381"/>
            <a:ext cx="2447100" cy="9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Dining-in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Nightlife</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Collection</a:t>
            </a:r>
            <a:endParaRPr sz="1400">
              <a:latin typeface="Times New Roman"/>
              <a:ea typeface="Times New Roman"/>
              <a:cs typeface="Times New Roman"/>
              <a:sym typeface="Times New Roman"/>
            </a:endParaRPr>
          </a:p>
        </p:txBody>
      </p:sp>
      <p:sp>
        <p:nvSpPr>
          <p:cNvPr id="333" name="Google Shape;333;p37"/>
          <p:cNvSpPr txBox="1"/>
          <p:nvPr>
            <p:ph idx="18" type="title"/>
          </p:nvPr>
        </p:nvSpPr>
        <p:spPr>
          <a:xfrm>
            <a:off x="4119911" y="2601818"/>
            <a:ext cx="7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34" name="Google Shape;334;p37"/>
          <p:cNvSpPr txBox="1"/>
          <p:nvPr>
            <p:ph idx="6" type="title"/>
          </p:nvPr>
        </p:nvSpPr>
        <p:spPr>
          <a:xfrm>
            <a:off x="7493261" y="1390406"/>
            <a:ext cx="7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35" name="Google Shape;335;p37"/>
          <p:cNvSpPr txBox="1"/>
          <p:nvPr>
            <p:ph idx="2" type="title"/>
          </p:nvPr>
        </p:nvSpPr>
        <p:spPr>
          <a:xfrm>
            <a:off x="713250" y="2036025"/>
            <a:ext cx="29910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idx="4294967295" type="title"/>
          </p:nvPr>
        </p:nvSpPr>
        <p:spPr>
          <a:xfrm>
            <a:off x="1745675" y="2068700"/>
            <a:ext cx="5622300" cy="89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As per calculation in Python,  the R </a:t>
            </a:r>
            <a:r>
              <a:rPr lang="en" sz="1300"/>
              <a:t>square between price and rating in three cities are all less than .01 (1%)....</a:t>
            </a:r>
            <a:endParaRPr sz="1300"/>
          </a:p>
          <a:p>
            <a:pPr indent="0" lvl="0" marL="0" rtl="0" algn="just">
              <a:spcBef>
                <a:spcPts val="0"/>
              </a:spcBef>
              <a:spcAft>
                <a:spcPts val="0"/>
              </a:spcAft>
              <a:buNone/>
            </a:pPr>
            <a:r>
              <a:rPr lang="en" sz="1300"/>
              <a:t>So, the price for each meal has </a:t>
            </a:r>
            <a:r>
              <a:rPr lang="en" sz="1300">
                <a:solidFill>
                  <a:srgbClr val="FF0000"/>
                </a:solidFill>
              </a:rPr>
              <a:t>NOTHING </a:t>
            </a:r>
            <a:r>
              <a:rPr lang="en" sz="1300"/>
              <a:t>to do with its quality!!</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517" name="Google Shape;517;p55"/>
          <p:cNvPicPr preferRelativeResize="0"/>
          <p:nvPr/>
        </p:nvPicPr>
        <p:blipFill>
          <a:blip r:embed="rId3">
            <a:alphaModFix/>
          </a:blip>
          <a:stretch>
            <a:fillRect/>
          </a:stretch>
        </p:blipFill>
        <p:spPr>
          <a:xfrm>
            <a:off x="1327050" y="699050"/>
            <a:ext cx="6642300" cy="1236000"/>
          </a:xfrm>
          <a:prstGeom prst="roundRect">
            <a:avLst>
              <a:gd fmla="val 16667" name="adj"/>
            </a:avLst>
          </a:prstGeom>
          <a:noFill/>
          <a:ln>
            <a:noFill/>
          </a:ln>
        </p:spPr>
      </p:pic>
      <p:sp>
        <p:nvSpPr>
          <p:cNvPr id="518" name="Google Shape;518;p55"/>
          <p:cNvSpPr txBox="1"/>
          <p:nvPr>
            <p:ph idx="4294967295" type="title"/>
          </p:nvPr>
        </p:nvSpPr>
        <p:spPr>
          <a:xfrm>
            <a:off x="1745675" y="2983100"/>
            <a:ext cx="5622300" cy="134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Conclusion for the dining-in part:</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Istanbul seems to be the </a:t>
            </a:r>
            <a:r>
              <a:rPr lang="en" sz="1500">
                <a:solidFill>
                  <a:srgbClr val="FF0000"/>
                </a:solidFill>
              </a:rPr>
              <a:t>idealist </a:t>
            </a:r>
            <a:r>
              <a:rPr lang="en" sz="1500"/>
              <a:t>tourist destination as it is endowed with the </a:t>
            </a:r>
            <a:r>
              <a:rPr lang="en" sz="1500">
                <a:solidFill>
                  <a:srgbClr val="FF0000"/>
                </a:solidFill>
              </a:rPr>
              <a:t>most </a:t>
            </a:r>
            <a:r>
              <a:rPr lang="en" sz="1500"/>
              <a:t>high-rated canteens with </a:t>
            </a:r>
            <a:r>
              <a:rPr lang="en" sz="1500">
                <a:solidFill>
                  <a:srgbClr val="FF0000"/>
                </a:solidFill>
              </a:rPr>
              <a:t>lowest </a:t>
            </a:r>
            <a:r>
              <a:rPr lang="en" sz="1500"/>
              <a:t>average cost!!</a:t>
            </a:r>
            <a:endParaRPr sz="15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II.Nightlife Canteens</a:t>
            </a:r>
            <a:endParaRPr>
              <a:solidFill>
                <a:schemeClr val="accent1"/>
              </a:solidFill>
            </a:endParaRPr>
          </a:p>
        </p:txBody>
      </p:sp>
      <p:sp>
        <p:nvSpPr>
          <p:cNvPr id="524" name="Google Shape;524;p56"/>
          <p:cNvSpPr txBox="1"/>
          <p:nvPr/>
        </p:nvSpPr>
        <p:spPr>
          <a:xfrm>
            <a:off x="5379530" y="1474445"/>
            <a:ext cx="2795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accent1"/>
              </a:solidFill>
              <a:latin typeface="El Messiri"/>
              <a:ea typeface="El Messiri"/>
              <a:cs typeface="El Messiri"/>
              <a:sym typeface="El Messiri"/>
            </a:endParaRPr>
          </a:p>
        </p:txBody>
      </p:sp>
      <p:pic>
        <p:nvPicPr>
          <p:cNvPr id="525" name="Google Shape;525;p56"/>
          <p:cNvPicPr preferRelativeResize="0"/>
          <p:nvPr/>
        </p:nvPicPr>
        <p:blipFill>
          <a:blip r:embed="rId3">
            <a:alphaModFix/>
          </a:blip>
          <a:stretch>
            <a:fillRect/>
          </a:stretch>
        </p:blipFill>
        <p:spPr>
          <a:xfrm>
            <a:off x="1644750" y="1058925"/>
            <a:ext cx="5936249" cy="3612951"/>
          </a:xfrm>
          <a:prstGeom prst="rect">
            <a:avLst/>
          </a:prstGeom>
          <a:noFill/>
          <a:ln>
            <a:noFill/>
          </a:ln>
        </p:spPr>
      </p:pic>
      <p:sp>
        <p:nvSpPr>
          <p:cNvPr id="526" name="Google Shape;526;p56"/>
          <p:cNvSpPr txBox="1"/>
          <p:nvPr/>
        </p:nvSpPr>
        <p:spPr>
          <a:xfrm>
            <a:off x="3089925" y="4720125"/>
            <a:ext cx="48498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A31515"/>
                </a:solidFill>
                <a:highlight>
                  <a:srgbClr val="FFFFFE"/>
                </a:highlight>
                <a:latin typeface="Times New Roman"/>
                <a:ea typeface="Times New Roman"/>
                <a:cs typeface="Times New Roman"/>
                <a:sym typeface="Times New Roman"/>
              </a:rPr>
              <a:t>Top 10 most popular food for nightlife in three cities</a:t>
            </a:r>
            <a:endParaRPr sz="1050">
              <a:solidFill>
                <a:srgbClr val="A31515"/>
              </a:solidFill>
              <a:highlight>
                <a:srgbClr val="FFFFFE"/>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57"/>
          <p:cNvPicPr preferRelativeResize="0"/>
          <p:nvPr/>
        </p:nvPicPr>
        <p:blipFill>
          <a:blip r:embed="rId3">
            <a:alphaModFix/>
          </a:blip>
          <a:stretch>
            <a:fillRect/>
          </a:stretch>
        </p:blipFill>
        <p:spPr>
          <a:xfrm>
            <a:off x="205800" y="654175"/>
            <a:ext cx="8839200" cy="3941961"/>
          </a:xfrm>
          <a:prstGeom prst="rect">
            <a:avLst/>
          </a:prstGeom>
          <a:noFill/>
          <a:ln>
            <a:noFill/>
          </a:ln>
        </p:spPr>
      </p:pic>
      <p:sp>
        <p:nvSpPr>
          <p:cNvPr id="532" name="Google Shape;532;p57"/>
          <p:cNvSpPr txBox="1"/>
          <p:nvPr/>
        </p:nvSpPr>
        <p:spPr>
          <a:xfrm>
            <a:off x="338175" y="4561800"/>
            <a:ext cx="23850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In Seattle, 45.90% of customers order drinks only during midnight. </a:t>
            </a:r>
            <a:endParaRPr>
              <a:solidFill>
                <a:srgbClr val="A31515"/>
              </a:solidFill>
              <a:highlight>
                <a:schemeClr val="lt1"/>
              </a:highlight>
              <a:latin typeface="Assistant"/>
              <a:ea typeface="Assistant"/>
              <a:cs typeface="Assistant"/>
              <a:sym typeface="Assistant"/>
            </a:endParaRPr>
          </a:p>
        </p:txBody>
      </p:sp>
      <p:sp>
        <p:nvSpPr>
          <p:cNvPr id="533" name="Google Shape;533;p57"/>
          <p:cNvSpPr txBox="1"/>
          <p:nvPr/>
        </p:nvSpPr>
        <p:spPr>
          <a:xfrm>
            <a:off x="3188850" y="4561800"/>
            <a:ext cx="27663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Italians especially love the cuisine of their homeland, the figure was taken 32.40%.</a:t>
            </a:r>
            <a:endParaRPr>
              <a:solidFill>
                <a:srgbClr val="A31515"/>
              </a:solidFill>
              <a:highlight>
                <a:schemeClr val="lt1"/>
              </a:highlight>
              <a:latin typeface="Assistant"/>
              <a:ea typeface="Assistant"/>
              <a:cs typeface="Assistant"/>
              <a:sym typeface="Assistant"/>
            </a:endParaRPr>
          </a:p>
        </p:txBody>
      </p:sp>
      <p:sp>
        <p:nvSpPr>
          <p:cNvPr id="534" name="Google Shape;534;p57"/>
          <p:cNvSpPr txBox="1"/>
          <p:nvPr/>
        </p:nvSpPr>
        <p:spPr>
          <a:xfrm>
            <a:off x="6311150" y="4561800"/>
            <a:ext cx="22677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40.80% of people order finger food in the midnight inn</a:t>
            </a:r>
            <a:endParaRPr>
              <a:solidFill>
                <a:srgbClr val="A31515"/>
              </a:solidFill>
              <a:highlight>
                <a:schemeClr val="lt1"/>
              </a:highlight>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8"/>
          <p:cNvPicPr preferRelativeResize="0"/>
          <p:nvPr/>
        </p:nvPicPr>
        <p:blipFill>
          <a:blip r:embed="rId3">
            <a:alphaModFix/>
          </a:blip>
          <a:stretch>
            <a:fillRect/>
          </a:stretch>
        </p:blipFill>
        <p:spPr>
          <a:xfrm>
            <a:off x="1017600" y="568425"/>
            <a:ext cx="7108801" cy="4006649"/>
          </a:xfrm>
          <a:prstGeom prst="rect">
            <a:avLst/>
          </a:prstGeom>
          <a:noFill/>
          <a:ln>
            <a:noFill/>
          </a:ln>
        </p:spPr>
      </p:pic>
      <p:sp>
        <p:nvSpPr>
          <p:cNvPr id="540" name="Google Shape;540;p58"/>
          <p:cNvSpPr txBox="1"/>
          <p:nvPr/>
        </p:nvSpPr>
        <p:spPr>
          <a:xfrm>
            <a:off x="1367250" y="4514125"/>
            <a:ext cx="6499800" cy="82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Travelers can, according to this histogram, find favored night restaurants to decide which cities they want to go to in the future.</a:t>
            </a:r>
            <a:endParaRPr sz="1200">
              <a:solidFill>
                <a:srgbClr val="A3151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59"/>
          <p:cNvPicPr preferRelativeResize="0"/>
          <p:nvPr/>
        </p:nvPicPr>
        <p:blipFill>
          <a:blip r:embed="rId3">
            <a:alphaModFix/>
          </a:blip>
          <a:stretch>
            <a:fillRect/>
          </a:stretch>
        </p:blipFill>
        <p:spPr>
          <a:xfrm>
            <a:off x="1324325" y="521625"/>
            <a:ext cx="6390926" cy="4100250"/>
          </a:xfrm>
          <a:prstGeom prst="rect">
            <a:avLst/>
          </a:prstGeom>
          <a:noFill/>
          <a:ln>
            <a:noFill/>
          </a:ln>
        </p:spPr>
      </p:pic>
      <p:sp>
        <p:nvSpPr>
          <p:cNvPr id="546" name="Google Shape;546;p59"/>
          <p:cNvSpPr txBox="1"/>
          <p:nvPr/>
        </p:nvSpPr>
        <p:spPr>
          <a:xfrm>
            <a:off x="1931525" y="4621875"/>
            <a:ext cx="6261300" cy="82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The price in Rome for night restaurants is higher than night restaurants in Seattle.</a:t>
            </a:r>
            <a:endParaRPr sz="1200">
              <a:solidFill>
                <a:srgbClr val="A31515"/>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1346050" y="427700"/>
            <a:ext cx="5696425" cy="4288100"/>
          </a:xfrm>
          <a:prstGeom prst="rect">
            <a:avLst/>
          </a:prstGeom>
          <a:noFill/>
          <a:ln>
            <a:noFill/>
          </a:ln>
        </p:spPr>
      </p:pic>
      <p:sp>
        <p:nvSpPr>
          <p:cNvPr id="552" name="Google Shape;552;p60"/>
          <p:cNvSpPr txBox="1"/>
          <p:nvPr/>
        </p:nvSpPr>
        <p:spPr>
          <a:xfrm>
            <a:off x="7107575" y="1638575"/>
            <a:ext cx="1638600" cy="2281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The median price for Seattle and Rome are all equal to 40.00, but due to the different currencies, it can be seen that the median price in Rome for night restaurants is higher than for night restaurants in Seattle.</a:t>
            </a:r>
            <a:endParaRPr>
              <a:solidFill>
                <a:srgbClr val="A31515"/>
              </a:solidFill>
              <a:highlight>
                <a:schemeClr val="lt1"/>
              </a:highlight>
              <a:latin typeface="Assistant"/>
              <a:ea typeface="Assistant"/>
              <a:cs typeface="Assistant"/>
              <a:sym typeface="Assistan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1"/>
          <p:cNvPicPr preferRelativeResize="0"/>
          <p:nvPr/>
        </p:nvPicPr>
        <p:blipFill>
          <a:blip r:embed="rId3">
            <a:alphaModFix/>
          </a:blip>
          <a:stretch>
            <a:fillRect/>
          </a:stretch>
        </p:blipFill>
        <p:spPr>
          <a:xfrm>
            <a:off x="873300" y="727175"/>
            <a:ext cx="7486802" cy="3689151"/>
          </a:xfrm>
          <a:prstGeom prst="rect">
            <a:avLst/>
          </a:prstGeom>
          <a:noFill/>
          <a:ln>
            <a:noFill/>
          </a:ln>
        </p:spPr>
      </p:pic>
      <p:sp>
        <p:nvSpPr>
          <p:cNvPr id="558" name="Google Shape;558;p61"/>
          <p:cNvSpPr txBox="1"/>
          <p:nvPr/>
        </p:nvSpPr>
        <p:spPr>
          <a:xfrm>
            <a:off x="1291300" y="4351350"/>
            <a:ext cx="572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59" name="Google Shape;559;p61"/>
          <p:cNvSpPr txBox="1"/>
          <p:nvPr/>
        </p:nvSpPr>
        <p:spPr>
          <a:xfrm>
            <a:off x="1745250" y="4438175"/>
            <a:ext cx="56535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A31515"/>
                </a:solidFill>
                <a:highlight>
                  <a:schemeClr val="lt1"/>
                </a:highlight>
                <a:latin typeface="Times New Roman"/>
                <a:ea typeface="Times New Roman"/>
                <a:cs typeface="Times New Roman"/>
                <a:sym typeface="Times New Roman"/>
              </a:rPr>
              <a:t>Using a dot plot to compare the relationship between prices and ratings of restaurants in the three cities</a:t>
            </a:r>
            <a:endParaRPr>
              <a:solidFill>
                <a:srgbClr val="A31515"/>
              </a:solidFill>
              <a:highlight>
                <a:schemeClr val="lt1"/>
              </a:highlight>
              <a:latin typeface="Assistant"/>
              <a:ea typeface="Assistant"/>
              <a:cs typeface="Assistant"/>
              <a:sym typeface="Assistan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type="title"/>
          </p:nvPr>
        </p:nvSpPr>
        <p:spPr>
          <a:xfrm>
            <a:off x="713225" y="3109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 Collection</a:t>
            </a:r>
            <a:endParaRPr/>
          </a:p>
        </p:txBody>
      </p:sp>
      <p:sp>
        <p:nvSpPr>
          <p:cNvPr id="565" name="Google Shape;565;p62"/>
          <p:cNvSpPr txBox="1"/>
          <p:nvPr/>
        </p:nvSpPr>
        <p:spPr>
          <a:xfrm>
            <a:off x="2711452" y="4202125"/>
            <a:ext cx="37374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BE000"/>
                </a:solidFill>
                <a:latin typeface="El Messiri"/>
                <a:ea typeface="El Messiri"/>
                <a:cs typeface="El Messiri"/>
                <a:sym typeface="El Messiri"/>
              </a:rPr>
              <a:t>Seattle VS Lisbon VS Istanbul</a:t>
            </a:r>
            <a:endParaRPr b="1" sz="1800">
              <a:solidFill>
                <a:srgbClr val="FBE000"/>
              </a:solidFill>
              <a:latin typeface="El Messiri"/>
              <a:ea typeface="El Messiri"/>
              <a:cs typeface="El Messiri"/>
              <a:sym typeface="El Messiri"/>
            </a:endParaRPr>
          </a:p>
        </p:txBody>
      </p:sp>
      <p:pic>
        <p:nvPicPr>
          <p:cNvPr id="566" name="Google Shape;566;p62"/>
          <p:cNvPicPr preferRelativeResize="0"/>
          <p:nvPr/>
        </p:nvPicPr>
        <p:blipFill>
          <a:blip r:embed="rId3">
            <a:alphaModFix/>
          </a:blip>
          <a:stretch>
            <a:fillRect/>
          </a:stretch>
        </p:blipFill>
        <p:spPr>
          <a:xfrm>
            <a:off x="1924782" y="731200"/>
            <a:ext cx="4837200" cy="3318600"/>
          </a:xfrm>
          <a:prstGeom prst="flowChartPunchedTap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type="title"/>
          </p:nvPr>
        </p:nvSpPr>
        <p:spPr>
          <a:xfrm>
            <a:off x="1751600" y="1380575"/>
            <a:ext cx="60312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Which city is the best place to chill?</a:t>
            </a:r>
            <a:endParaRPr sz="2800"/>
          </a:p>
          <a:p>
            <a:pPr indent="0" lvl="0" marL="0" rtl="0" algn="ctr">
              <a:spcBef>
                <a:spcPts val="0"/>
              </a:spcBef>
              <a:spcAft>
                <a:spcPts val="0"/>
              </a:spcAft>
              <a:buNone/>
            </a:pPr>
            <a:r>
              <a:t/>
            </a:r>
            <a:endParaRPr>
              <a:solidFill>
                <a:schemeClr val="lt1"/>
              </a:solidFill>
            </a:endParaRPr>
          </a:p>
        </p:txBody>
      </p:sp>
      <p:grpSp>
        <p:nvGrpSpPr>
          <p:cNvPr id="572" name="Google Shape;572;p63"/>
          <p:cNvGrpSpPr/>
          <p:nvPr/>
        </p:nvGrpSpPr>
        <p:grpSpPr>
          <a:xfrm>
            <a:off x="3573031" y="2577878"/>
            <a:ext cx="1914600" cy="1448831"/>
            <a:chOff x="5630431" y="2019422"/>
            <a:chExt cx="1914600" cy="1448831"/>
          </a:xfrm>
        </p:grpSpPr>
        <p:sp>
          <p:nvSpPr>
            <p:cNvPr id="573" name="Google Shape;573;p63"/>
            <p:cNvSpPr txBox="1"/>
            <p:nvPr/>
          </p:nvSpPr>
          <p:spPr>
            <a:xfrm>
              <a:off x="5630431" y="2751553"/>
              <a:ext cx="19146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El Messiri"/>
                  <a:ea typeface="El Messiri"/>
                  <a:cs typeface="El Messiri"/>
                  <a:sym typeface="El Messiri"/>
                </a:rPr>
                <a:t>COMMUNIST</a:t>
              </a:r>
              <a:endParaRPr b="1" sz="1800">
                <a:solidFill>
                  <a:schemeClr val="accent1"/>
                </a:solidFill>
                <a:latin typeface="El Messiri"/>
                <a:ea typeface="El Messiri"/>
                <a:cs typeface="El Messiri"/>
                <a:sym typeface="El Messiri"/>
              </a:endParaRPr>
            </a:p>
            <a:p>
              <a:pPr indent="0" lvl="0" marL="0" rtl="0" algn="ctr">
                <a:spcBef>
                  <a:spcPts val="0"/>
                </a:spcBef>
                <a:spcAft>
                  <a:spcPts val="0"/>
                </a:spcAft>
                <a:buNone/>
              </a:pPr>
              <a:r>
                <a:rPr b="1" lang="en" sz="1800">
                  <a:solidFill>
                    <a:schemeClr val="accent1"/>
                  </a:solidFill>
                  <a:latin typeface="El Messiri"/>
                  <a:ea typeface="El Messiri"/>
                  <a:cs typeface="El Messiri"/>
                  <a:sym typeface="El Messiri"/>
                </a:rPr>
                <a:t> </a:t>
              </a:r>
              <a:r>
                <a:rPr lang="en" sz="1600">
                  <a:solidFill>
                    <a:schemeClr val="lt1"/>
                  </a:solidFill>
                  <a:latin typeface="El Messiri"/>
                  <a:ea typeface="El Messiri"/>
                  <a:cs typeface="El Messiri"/>
                  <a:sym typeface="El Messiri"/>
                </a:rPr>
                <a:t>RESTAURANT</a:t>
              </a:r>
              <a:endParaRPr sz="1600">
                <a:solidFill>
                  <a:schemeClr val="lt1"/>
                </a:solidFill>
              </a:endParaRPr>
            </a:p>
          </p:txBody>
        </p:sp>
        <p:cxnSp>
          <p:nvCxnSpPr>
            <p:cNvPr id="574" name="Google Shape;574;p63"/>
            <p:cNvCxnSpPr/>
            <p:nvPr/>
          </p:nvCxnSpPr>
          <p:spPr>
            <a:xfrm>
              <a:off x="6965100" y="2455600"/>
              <a:ext cx="385800" cy="0"/>
            </a:xfrm>
            <a:prstGeom prst="straightConnector1">
              <a:avLst/>
            </a:prstGeom>
            <a:noFill/>
            <a:ln cap="flat" cmpd="sng" w="9525">
              <a:solidFill>
                <a:schemeClr val="lt1"/>
              </a:solidFill>
              <a:prstDash val="solid"/>
              <a:round/>
              <a:headEnd len="med" w="med" type="none"/>
              <a:tailEnd len="med" w="med" type="none"/>
            </a:ln>
          </p:spPr>
        </p:cxnSp>
        <p:cxnSp>
          <p:nvCxnSpPr>
            <p:cNvPr id="575" name="Google Shape;575;p63"/>
            <p:cNvCxnSpPr/>
            <p:nvPr/>
          </p:nvCxnSpPr>
          <p:spPr>
            <a:xfrm>
              <a:off x="5824800" y="2455600"/>
              <a:ext cx="385800" cy="0"/>
            </a:xfrm>
            <a:prstGeom prst="straightConnector1">
              <a:avLst/>
            </a:prstGeom>
            <a:noFill/>
            <a:ln cap="flat" cmpd="sng" w="9525">
              <a:solidFill>
                <a:schemeClr val="lt1"/>
              </a:solidFill>
              <a:prstDash val="solid"/>
              <a:round/>
              <a:headEnd len="med" w="med" type="none"/>
              <a:tailEnd len="med" w="med" type="none"/>
            </a:ln>
          </p:spPr>
        </p:cxnSp>
        <p:sp>
          <p:nvSpPr>
            <p:cNvPr id="576" name="Google Shape;576;p63"/>
            <p:cNvSpPr/>
            <p:nvPr/>
          </p:nvSpPr>
          <p:spPr>
            <a:xfrm>
              <a:off x="6210602" y="2019422"/>
              <a:ext cx="754500" cy="7167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4"/>
          <p:cNvSpPr txBox="1"/>
          <p:nvPr>
            <p:ph type="title"/>
          </p:nvPr>
        </p:nvSpPr>
        <p:spPr>
          <a:xfrm>
            <a:off x="70800" y="584700"/>
            <a:ext cx="41226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The answer is…</a:t>
            </a:r>
            <a:endParaRPr sz="2600"/>
          </a:p>
        </p:txBody>
      </p:sp>
      <p:pic>
        <p:nvPicPr>
          <p:cNvPr id="582" name="Google Shape;582;p64"/>
          <p:cNvPicPr preferRelativeResize="0"/>
          <p:nvPr/>
        </p:nvPicPr>
        <p:blipFill>
          <a:blip r:embed="rId3">
            <a:alphaModFix amt="90000"/>
          </a:blip>
          <a:stretch>
            <a:fillRect/>
          </a:stretch>
        </p:blipFill>
        <p:spPr>
          <a:xfrm>
            <a:off x="1981200" y="1142400"/>
            <a:ext cx="5353800" cy="3601800"/>
          </a:xfrm>
          <a:prstGeom prst="roundRect">
            <a:avLst>
              <a:gd fmla="val 16667" name="adj"/>
            </a:avLst>
          </a:prstGeom>
          <a:noFill/>
          <a:ln>
            <a:noFill/>
          </a:ln>
        </p:spPr>
      </p:pic>
      <p:sp>
        <p:nvSpPr>
          <p:cNvPr id="583" name="Google Shape;583;p64"/>
          <p:cNvSpPr/>
          <p:nvPr/>
        </p:nvSpPr>
        <p:spPr>
          <a:xfrm>
            <a:off x="2719575" y="4370850"/>
            <a:ext cx="518700" cy="455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3884575" y="2128425"/>
            <a:ext cx="4318500" cy="12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Current Problem</a:t>
            </a:r>
            <a:endParaRPr i="1">
              <a:solidFill>
                <a:srgbClr val="FFFF00"/>
              </a:solidFill>
            </a:endParaRPr>
          </a:p>
        </p:txBody>
      </p:sp>
      <p:sp>
        <p:nvSpPr>
          <p:cNvPr id="341" name="Google Shape;341;p38"/>
          <p:cNvSpPr txBox="1"/>
          <p:nvPr>
            <p:ph idx="2" type="title"/>
          </p:nvPr>
        </p:nvSpPr>
        <p:spPr>
          <a:xfrm>
            <a:off x="3884575" y="1391025"/>
            <a:ext cx="1044900" cy="9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342" name="Google Shape;342;p38"/>
          <p:cNvPicPr preferRelativeResize="0"/>
          <p:nvPr/>
        </p:nvPicPr>
        <p:blipFill rotWithShape="1">
          <a:blip r:embed="rId3">
            <a:alphaModFix/>
          </a:blip>
          <a:srcRect b="2189" l="0" r="0" t="2189"/>
          <a:stretch/>
        </p:blipFill>
        <p:spPr>
          <a:xfrm>
            <a:off x="0" y="0"/>
            <a:ext cx="3583925" cy="5143500"/>
          </a:xfrm>
          <a:prstGeom prst="rect">
            <a:avLst/>
          </a:prstGeom>
          <a:noFill/>
          <a:ln>
            <a:noFill/>
          </a:ln>
        </p:spPr>
      </p:pic>
      <p:cxnSp>
        <p:nvCxnSpPr>
          <p:cNvPr id="343" name="Google Shape;343;p38"/>
          <p:cNvCxnSpPr/>
          <p:nvPr/>
        </p:nvCxnSpPr>
        <p:spPr>
          <a:xfrm rot="10800000">
            <a:off x="480363" y="387107"/>
            <a:ext cx="2624400" cy="0"/>
          </a:xfrm>
          <a:prstGeom prst="straightConnector1">
            <a:avLst/>
          </a:prstGeom>
          <a:noFill/>
          <a:ln cap="flat" cmpd="sng" w="9525">
            <a:solidFill>
              <a:schemeClr val="accent1"/>
            </a:solidFill>
            <a:prstDash val="solid"/>
            <a:round/>
            <a:headEnd len="med" w="med" type="none"/>
            <a:tailEnd len="med" w="med" type="none"/>
          </a:ln>
        </p:spPr>
      </p:cxnSp>
      <p:sp>
        <p:nvSpPr>
          <p:cNvPr id="344" name="Google Shape;344;p38"/>
          <p:cNvSpPr/>
          <p:nvPr/>
        </p:nvSpPr>
        <p:spPr>
          <a:xfrm flipH="1">
            <a:off x="318678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flipH="1">
            <a:off x="10643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38"/>
          <p:cNvCxnSpPr/>
          <p:nvPr/>
        </p:nvCxnSpPr>
        <p:spPr>
          <a:xfrm>
            <a:off x="97788" y="4756400"/>
            <a:ext cx="3381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837200" y="1761575"/>
            <a:ext cx="82515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What do people in these three cities like to do?</a:t>
            </a:r>
            <a:endParaRPr sz="2800"/>
          </a:p>
          <a:p>
            <a:pPr indent="0" lvl="0" marL="0" rtl="0" algn="ctr">
              <a:spcBef>
                <a:spcPts val="0"/>
              </a:spcBef>
              <a:spcAft>
                <a:spcPts val="0"/>
              </a:spcAft>
              <a:buNone/>
            </a:pPr>
            <a:r>
              <a:t/>
            </a:r>
            <a:endParaRPr>
              <a:solidFill>
                <a:schemeClr val="lt1"/>
              </a:solidFill>
            </a:endParaRPr>
          </a:p>
        </p:txBody>
      </p:sp>
      <p:grpSp>
        <p:nvGrpSpPr>
          <p:cNvPr id="589" name="Google Shape;589;p65"/>
          <p:cNvGrpSpPr/>
          <p:nvPr/>
        </p:nvGrpSpPr>
        <p:grpSpPr>
          <a:xfrm>
            <a:off x="3573031" y="2730278"/>
            <a:ext cx="1914600" cy="1448831"/>
            <a:chOff x="5630431" y="2019422"/>
            <a:chExt cx="1914600" cy="1448831"/>
          </a:xfrm>
        </p:grpSpPr>
        <p:sp>
          <p:nvSpPr>
            <p:cNvPr id="590" name="Google Shape;590;p65"/>
            <p:cNvSpPr txBox="1"/>
            <p:nvPr/>
          </p:nvSpPr>
          <p:spPr>
            <a:xfrm>
              <a:off x="5630431" y="2751553"/>
              <a:ext cx="19146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El Messiri"/>
                  <a:ea typeface="El Messiri"/>
                  <a:cs typeface="El Messiri"/>
                  <a:sym typeface="El Messiri"/>
                </a:rPr>
                <a:t>COMMUNIST</a:t>
              </a:r>
              <a:endParaRPr b="1" sz="1800">
                <a:solidFill>
                  <a:schemeClr val="accent1"/>
                </a:solidFill>
                <a:latin typeface="El Messiri"/>
                <a:ea typeface="El Messiri"/>
                <a:cs typeface="El Messiri"/>
                <a:sym typeface="El Messiri"/>
              </a:endParaRPr>
            </a:p>
            <a:p>
              <a:pPr indent="0" lvl="0" marL="0" rtl="0" algn="ctr">
                <a:spcBef>
                  <a:spcPts val="0"/>
                </a:spcBef>
                <a:spcAft>
                  <a:spcPts val="0"/>
                </a:spcAft>
                <a:buNone/>
              </a:pPr>
              <a:r>
                <a:rPr lang="en" sz="1600">
                  <a:solidFill>
                    <a:schemeClr val="lt1"/>
                  </a:solidFill>
                  <a:latin typeface="El Messiri"/>
                  <a:ea typeface="El Messiri"/>
                  <a:cs typeface="El Messiri"/>
                  <a:sym typeface="El Messiri"/>
                </a:rPr>
                <a:t>RESTAURANT</a:t>
              </a:r>
              <a:endParaRPr sz="1600">
                <a:solidFill>
                  <a:schemeClr val="lt1"/>
                </a:solidFill>
              </a:endParaRPr>
            </a:p>
          </p:txBody>
        </p:sp>
        <p:cxnSp>
          <p:nvCxnSpPr>
            <p:cNvPr id="591" name="Google Shape;591;p65"/>
            <p:cNvCxnSpPr/>
            <p:nvPr/>
          </p:nvCxnSpPr>
          <p:spPr>
            <a:xfrm>
              <a:off x="6965100" y="2455600"/>
              <a:ext cx="385800" cy="0"/>
            </a:xfrm>
            <a:prstGeom prst="straightConnector1">
              <a:avLst/>
            </a:prstGeom>
            <a:noFill/>
            <a:ln cap="flat" cmpd="sng" w="9525">
              <a:solidFill>
                <a:schemeClr val="lt1"/>
              </a:solidFill>
              <a:prstDash val="solid"/>
              <a:round/>
              <a:headEnd len="med" w="med" type="none"/>
              <a:tailEnd len="med" w="med" type="none"/>
            </a:ln>
          </p:spPr>
        </p:cxnSp>
        <p:cxnSp>
          <p:nvCxnSpPr>
            <p:cNvPr id="592" name="Google Shape;592;p65"/>
            <p:cNvCxnSpPr/>
            <p:nvPr/>
          </p:nvCxnSpPr>
          <p:spPr>
            <a:xfrm>
              <a:off x="5824800" y="2455600"/>
              <a:ext cx="385800" cy="0"/>
            </a:xfrm>
            <a:prstGeom prst="straightConnector1">
              <a:avLst/>
            </a:prstGeom>
            <a:noFill/>
            <a:ln cap="flat" cmpd="sng" w="9525">
              <a:solidFill>
                <a:schemeClr val="lt1"/>
              </a:solidFill>
              <a:prstDash val="solid"/>
              <a:round/>
              <a:headEnd len="med" w="med" type="none"/>
              <a:tailEnd len="med" w="med" type="none"/>
            </a:ln>
          </p:spPr>
        </p:cxnSp>
        <p:sp>
          <p:nvSpPr>
            <p:cNvPr id="593" name="Google Shape;593;p65"/>
            <p:cNvSpPr/>
            <p:nvPr/>
          </p:nvSpPr>
          <p:spPr>
            <a:xfrm>
              <a:off x="6210602" y="2019422"/>
              <a:ext cx="754500" cy="7167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6"/>
          <p:cNvPicPr preferRelativeResize="0"/>
          <p:nvPr/>
        </p:nvPicPr>
        <p:blipFill>
          <a:blip r:embed="rId3">
            <a:alphaModFix/>
          </a:blip>
          <a:stretch>
            <a:fillRect/>
          </a:stretch>
        </p:blipFill>
        <p:spPr>
          <a:xfrm>
            <a:off x="780550" y="541650"/>
            <a:ext cx="7516500" cy="3958500"/>
          </a:xfrm>
          <a:prstGeom prst="roundRect">
            <a:avLst>
              <a:gd fmla="val 16667" name="adj"/>
            </a:avLst>
          </a:prstGeom>
          <a:noFill/>
          <a:ln>
            <a:noFill/>
          </a:ln>
        </p:spPr>
      </p:pic>
      <p:pic>
        <p:nvPicPr>
          <p:cNvPr id="599" name="Google Shape;599;p66"/>
          <p:cNvPicPr preferRelativeResize="0"/>
          <p:nvPr/>
        </p:nvPicPr>
        <p:blipFill>
          <a:blip r:embed="rId4">
            <a:alphaModFix/>
          </a:blip>
          <a:stretch>
            <a:fillRect/>
          </a:stretch>
        </p:blipFill>
        <p:spPr>
          <a:xfrm>
            <a:off x="6902625" y="3686250"/>
            <a:ext cx="1245300" cy="813900"/>
          </a:xfrm>
          <a:prstGeom prst="ellipse">
            <a:avLst/>
          </a:prstGeom>
          <a:noFill/>
          <a:ln>
            <a:noFill/>
          </a:ln>
        </p:spPr>
      </p:pic>
      <p:sp>
        <p:nvSpPr>
          <p:cNvPr id="600" name="Google Shape;600;p66"/>
          <p:cNvSpPr/>
          <p:nvPr/>
        </p:nvSpPr>
        <p:spPr>
          <a:xfrm>
            <a:off x="912650" y="1029325"/>
            <a:ext cx="510000" cy="14490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6"/>
          <p:cNvSpPr/>
          <p:nvPr/>
        </p:nvSpPr>
        <p:spPr>
          <a:xfrm>
            <a:off x="1024100" y="3437250"/>
            <a:ext cx="398700" cy="398700"/>
          </a:xfrm>
          <a:prstGeom prst="smileyFace">
            <a:avLst>
              <a:gd fmla="val 4653" name="adj"/>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7"/>
          <p:cNvPicPr preferRelativeResize="0"/>
          <p:nvPr/>
        </p:nvPicPr>
        <p:blipFill>
          <a:blip r:embed="rId3">
            <a:alphaModFix/>
          </a:blip>
          <a:stretch>
            <a:fillRect/>
          </a:stretch>
        </p:blipFill>
        <p:spPr>
          <a:xfrm>
            <a:off x="939500" y="763175"/>
            <a:ext cx="7321800" cy="3794700"/>
          </a:xfrm>
          <a:prstGeom prst="roundRect">
            <a:avLst>
              <a:gd fmla="val 16667" name="adj"/>
            </a:avLst>
          </a:prstGeom>
          <a:noFill/>
          <a:ln>
            <a:noFill/>
          </a:ln>
        </p:spPr>
      </p:pic>
      <p:pic>
        <p:nvPicPr>
          <p:cNvPr id="607" name="Google Shape;607;p67"/>
          <p:cNvPicPr preferRelativeResize="0"/>
          <p:nvPr/>
        </p:nvPicPr>
        <p:blipFill rotWithShape="1">
          <a:blip r:embed="rId4">
            <a:alphaModFix/>
          </a:blip>
          <a:srcRect b="0" l="0" r="0" t="0"/>
          <a:stretch/>
        </p:blipFill>
        <p:spPr>
          <a:xfrm>
            <a:off x="6939850" y="3431800"/>
            <a:ext cx="1245300" cy="813900"/>
          </a:xfrm>
          <a:prstGeom prst="ellipse">
            <a:avLst/>
          </a:prstGeom>
          <a:noFill/>
          <a:ln>
            <a:noFill/>
          </a:ln>
        </p:spPr>
      </p:pic>
      <p:sp>
        <p:nvSpPr>
          <p:cNvPr id="608" name="Google Shape;608;p67"/>
          <p:cNvSpPr/>
          <p:nvPr/>
        </p:nvSpPr>
        <p:spPr>
          <a:xfrm>
            <a:off x="939500" y="1181725"/>
            <a:ext cx="788100" cy="14490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8"/>
          <p:cNvPicPr preferRelativeResize="0"/>
          <p:nvPr/>
        </p:nvPicPr>
        <p:blipFill>
          <a:blip r:embed="rId3">
            <a:alphaModFix/>
          </a:blip>
          <a:stretch>
            <a:fillRect/>
          </a:stretch>
        </p:blipFill>
        <p:spPr>
          <a:xfrm>
            <a:off x="1025225" y="738450"/>
            <a:ext cx="7311900" cy="3923100"/>
          </a:xfrm>
          <a:prstGeom prst="roundRect">
            <a:avLst>
              <a:gd fmla="val 16667" name="adj"/>
            </a:avLst>
          </a:prstGeom>
          <a:noFill/>
          <a:ln>
            <a:noFill/>
          </a:ln>
        </p:spPr>
      </p:pic>
      <p:pic>
        <p:nvPicPr>
          <p:cNvPr id="614" name="Google Shape;614;p68"/>
          <p:cNvPicPr preferRelativeResize="0"/>
          <p:nvPr/>
        </p:nvPicPr>
        <p:blipFill rotWithShape="1">
          <a:blip r:embed="rId4">
            <a:alphaModFix/>
          </a:blip>
          <a:srcRect b="816" l="0" r="0" t="816"/>
          <a:stretch/>
        </p:blipFill>
        <p:spPr>
          <a:xfrm>
            <a:off x="7016050" y="3584200"/>
            <a:ext cx="1245300" cy="813900"/>
          </a:xfrm>
          <a:prstGeom prst="ellipse">
            <a:avLst/>
          </a:prstGeom>
          <a:noFill/>
          <a:ln>
            <a:noFill/>
          </a:ln>
        </p:spPr>
      </p:pic>
      <p:sp>
        <p:nvSpPr>
          <p:cNvPr id="615" name="Google Shape;615;p68"/>
          <p:cNvSpPr/>
          <p:nvPr/>
        </p:nvSpPr>
        <p:spPr>
          <a:xfrm>
            <a:off x="1167750" y="1226125"/>
            <a:ext cx="415800" cy="1547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8"/>
          <p:cNvSpPr/>
          <p:nvPr/>
        </p:nvSpPr>
        <p:spPr>
          <a:xfrm>
            <a:off x="1395675" y="2675250"/>
            <a:ext cx="483000" cy="456300"/>
          </a:xfrm>
          <a:prstGeom prst="sun">
            <a:avLst>
              <a:gd fmla="val 25000" name="adj"/>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69"/>
          <p:cNvPicPr preferRelativeResize="0"/>
          <p:nvPr/>
        </p:nvPicPr>
        <p:blipFill>
          <a:blip r:embed="rId3">
            <a:alphaModFix/>
          </a:blip>
          <a:stretch>
            <a:fillRect/>
          </a:stretch>
        </p:blipFill>
        <p:spPr>
          <a:xfrm>
            <a:off x="1476375" y="693100"/>
            <a:ext cx="6286800" cy="2558700"/>
          </a:xfrm>
          <a:prstGeom prst="roundRect">
            <a:avLst>
              <a:gd fmla="val 16667" name="adj"/>
            </a:avLst>
          </a:prstGeom>
          <a:noFill/>
          <a:ln>
            <a:noFill/>
          </a:ln>
        </p:spPr>
      </p:pic>
      <p:sp>
        <p:nvSpPr>
          <p:cNvPr id="622" name="Google Shape;622;p69"/>
          <p:cNvSpPr txBox="1"/>
          <p:nvPr/>
        </p:nvSpPr>
        <p:spPr>
          <a:xfrm>
            <a:off x="1437200" y="3739400"/>
            <a:ext cx="5769300" cy="864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The Portuguese are generally leading a cozy lifestyle</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 The Turks love the food</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Work may  weigh much more for Americans in their daily life</a:t>
            </a:r>
            <a:endParaRPr sz="1600">
              <a:solidFill>
                <a:schemeClr val="lt1"/>
              </a:solidFill>
              <a:latin typeface="Times New Roman"/>
              <a:ea typeface="Times New Roman"/>
              <a:cs typeface="Times New Roman"/>
              <a:sym typeface="Times New Roman"/>
            </a:endParaRPr>
          </a:p>
        </p:txBody>
      </p:sp>
      <p:sp>
        <p:nvSpPr>
          <p:cNvPr id="623" name="Google Shape;623;p69"/>
          <p:cNvSpPr txBox="1"/>
          <p:nvPr/>
        </p:nvSpPr>
        <p:spPr>
          <a:xfrm>
            <a:off x="903801" y="3354650"/>
            <a:ext cx="42486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El Messiri"/>
                <a:ea typeface="El Messiri"/>
                <a:cs typeface="El Messiri"/>
                <a:sym typeface="El Messiri"/>
              </a:rPr>
              <a:t>To sum up the </a:t>
            </a:r>
            <a:r>
              <a:rPr b="1" lang="en" sz="1800">
                <a:solidFill>
                  <a:schemeClr val="accent1"/>
                </a:solidFill>
                <a:latin typeface="El Messiri"/>
                <a:ea typeface="El Messiri"/>
                <a:cs typeface="El Messiri"/>
                <a:sym typeface="El Messiri"/>
              </a:rPr>
              <a:t>collection part</a:t>
            </a:r>
            <a:endParaRPr b="1" sz="1800">
              <a:solidFill>
                <a:schemeClr val="accent1"/>
              </a:solidFill>
              <a:latin typeface="El Messiri"/>
              <a:ea typeface="El Messiri"/>
              <a:cs typeface="El Messiri"/>
              <a:sym typeface="El Messi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0"/>
          <p:cNvSpPr txBox="1"/>
          <p:nvPr>
            <p:ph type="title"/>
          </p:nvPr>
        </p:nvSpPr>
        <p:spPr>
          <a:xfrm>
            <a:off x="4263300" y="1366425"/>
            <a:ext cx="38349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solidFill>
                <a:schemeClr val="lt1"/>
              </a:solidFill>
            </a:endParaRPr>
          </a:p>
        </p:txBody>
      </p:sp>
      <p:sp>
        <p:nvSpPr>
          <p:cNvPr id="629" name="Google Shape;629;p70"/>
          <p:cNvSpPr txBox="1"/>
          <p:nvPr>
            <p:ph idx="1" type="subTitle"/>
          </p:nvPr>
        </p:nvSpPr>
        <p:spPr>
          <a:xfrm>
            <a:off x="4056650" y="2004375"/>
            <a:ext cx="4681500" cy="28329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Font typeface="Times New Roman"/>
              <a:buChar char="●"/>
            </a:pPr>
            <a:r>
              <a:rPr lang="en" sz="1700">
                <a:latin typeface="Times New Roman"/>
                <a:ea typeface="Times New Roman"/>
                <a:cs typeface="Times New Roman"/>
                <a:sym typeface="Times New Roman"/>
              </a:rPr>
              <a:t>The data scraped in one time may not be best for comparison due to jet lag</a:t>
            </a:r>
            <a:endParaRPr sz="1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 sz="1700">
                <a:latin typeface="Times New Roman"/>
                <a:ea typeface="Times New Roman"/>
                <a:cs typeface="Times New Roman"/>
                <a:sym typeface="Times New Roman"/>
              </a:rPr>
              <a:t>The </a:t>
            </a:r>
            <a:r>
              <a:rPr lang="en" sz="1700">
                <a:latin typeface="Times New Roman"/>
                <a:ea typeface="Times New Roman"/>
                <a:cs typeface="Times New Roman"/>
                <a:sym typeface="Times New Roman"/>
              </a:rPr>
              <a:t>findings may not be  generalized due to the small sample size</a:t>
            </a:r>
            <a:endParaRPr sz="1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 sz="1700">
                <a:latin typeface="Times New Roman"/>
                <a:ea typeface="Times New Roman"/>
                <a:cs typeface="Times New Roman"/>
                <a:sym typeface="Times New Roman"/>
              </a:rPr>
              <a:t>The data from </a:t>
            </a:r>
            <a:r>
              <a:rPr i="1" lang="en" sz="1700">
                <a:latin typeface="Times New Roman"/>
                <a:ea typeface="Times New Roman"/>
                <a:cs typeface="Times New Roman"/>
                <a:sym typeface="Times New Roman"/>
              </a:rPr>
              <a:t>Zomato </a:t>
            </a:r>
            <a:r>
              <a:rPr lang="en" sz="1700">
                <a:latin typeface="Times New Roman"/>
                <a:ea typeface="Times New Roman"/>
                <a:cs typeface="Times New Roman"/>
                <a:sym typeface="Times New Roman"/>
              </a:rPr>
              <a:t>may not be representative as the platform’s market penetration rate is low in some countries</a:t>
            </a:r>
            <a:endParaRPr sz="1700">
              <a:latin typeface="Times New Roman"/>
              <a:ea typeface="Times New Roman"/>
              <a:cs typeface="Times New Roman"/>
              <a:sym typeface="Times New Roman"/>
            </a:endParaRPr>
          </a:p>
        </p:txBody>
      </p:sp>
      <p:sp>
        <p:nvSpPr>
          <p:cNvPr id="630" name="Google Shape;630;p70"/>
          <p:cNvSpPr txBox="1"/>
          <p:nvPr>
            <p:ph idx="2" type="title"/>
          </p:nvPr>
        </p:nvSpPr>
        <p:spPr>
          <a:xfrm>
            <a:off x="5658300" y="629025"/>
            <a:ext cx="10449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631" name="Google Shape;631;p70"/>
          <p:cNvPicPr preferRelativeResize="0"/>
          <p:nvPr/>
        </p:nvPicPr>
        <p:blipFill rotWithShape="1">
          <a:blip r:embed="rId3">
            <a:alphaModFix/>
          </a:blip>
          <a:srcRect b="13613" l="7916" r="1920" t="172"/>
          <a:stretch/>
        </p:blipFill>
        <p:spPr>
          <a:xfrm>
            <a:off x="0" y="0"/>
            <a:ext cx="3583925" cy="5143500"/>
          </a:xfrm>
          <a:prstGeom prst="rect">
            <a:avLst/>
          </a:prstGeom>
          <a:noFill/>
          <a:ln>
            <a:noFill/>
          </a:ln>
        </p:spPr>
      </p:pic>
      <p:cxnSp>
        <p:nvCxnSpPr>
          <p:cNvPr id="632" name="Google Shape;632;p70"/>
          <p:cNvCxnSpPr/>
          <p:nvPr/>
        </p:nvCxnSpPr>
        <p:spPr>
          <a:xfrm rot="10800000">
            <a:off x="480363" y="387107"/>
            <a:ext cx="2624400" cy="0"/>
          </a:xfrm>
          <a:prstGeom prst="straightConnector1">
            <a:avLst/>
          </a:prstGeom>
          <a:noFill/>
          <a:ln cap="flat" cmpd="sng" w="9525">
            <a:solidFill>
              <a:schemeClr val="accent1"/>
            </a:solidFill>
            <a:prstDash val="solid"/>
            <a:round/>
            <a:headEnd len="med" w="med" type="none"/>
            <a:tailEnd len="med" w="med" type="none"/>
          </a:ln>
        </p:spPr>
      </p:cxnSp>
      <p:sp>
        <p:nvSpPr>
          <p:cNvPr id="633" name="Google Shape;633;p70"/>
          <p:cNvSpPr/>
          <p:nvPr/>
        </p:nvSpPr>
        <p:spPr>
          <a:xfrm flipH="1">
            <a:off x="318678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0"/>
          <p:cNvSpPr/>
          <p:nvPr/>
        </p:nvSpPr>
        <p:spPr>
          <a:xfrm flipH="1">
            <a:off x="10643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70"/>
          <p:cNvCxnSpPr/>
          <p:nvPr/>
        </p:nvCxnSpPr>
        <p:spPr>
          <a:xfrm>
            <a:off x="97788" y="4756400"/>
            <a:ext cx="3381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641" name="Google Shape;641;p71"/>
          <p:cNvSpPr txBox="1"/>
          <p:nvPr>
            <p:ph idx="1" type="subTitle"/>
          </p:nvPr>
        </p:nvSpPr>
        <p:spPr>
          <a:xfrm>
            <a:off x="1234575" y="931100"/>
            <a:ext cx="8811300" cy="3416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Auty, S. (1992). Consumer choice and segmentation in the restaurant industry. The Service </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a:latin typeface="Times New Roman"/>
                <a:ea typeface="Times New Roman"/>
                <a:cs typeface="Times New Roman"/>
                <a:sym typeface="Times New Roman"/>
              </a:rPr>
              <a:t>Industries Journal, 12, 324–339.</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Matthew, S. (2019, Mar 12). </a:t>
            </a:r>
            <a:r>
              <a:rPr i="1" lang="en" sz="1200">
                <a:latin typeface="Times New Roman"/>
                <a:ea typeface="Times New Roman"/>
                <a:cs typeface="Times New Roman"/>
                <a:sym typeface="Times New Roman"/>
              </a:rPr>
              <a:t>Italian cuisine is world’s most popular.</a:t>
            </a:r>
            <a:r>
              <a:rPr lang="en" sz="1200">
                <a:latin typeface="Times New Roman"/>
                <a:ea typeface="Times New Roman"/>
                <a:cs typeface="Times New Roman"/>
                <a:sym typeface="Times New Roman"/>
              </a:rPr>
              <a:t> YouGov. </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u="sng">
                <a:latin typeface="Times New Roman"/>
                <a:ea typeface="Times New Roman"/>
                <a:cs typeface="Times New Roman"/>
                <a:sym typeface="Times New Roman"/>
                <a:hlinkClick r:id="rId3"/>
              </a:rPr>
              <a:t>https://yougov.co.uk/topics/consumer/articles-reports/2019/03/12/italian-cuisine-worl</a:t>
            </a:r>
            <a:endParaRPr sz="1200">
              <a:latin typeface="Arial"/>
              <a:ea typeface="Arial"/>
              <a:cs typeface="Arial"/>
              <a:sym typeface="Arial"/>
            </a:endParaRPr>
          </a:p>
          <a:p>
            <a:pPr indent="457200" lvl="0" marL="0" rtl="0" algn="just">
              <a:lnSpc>
                <a:spcPct val="115000"/>
              </a:lnSpc>
              <a:spcBef>
                <a:spcPts val="0"/>
              </a:spcBef>
              <a:spcAft>
                <a:spcPts val="0"/>
              </a:spcAft>
              <a:buNone/>
            </a:pPr>
            <a:r>
              <a:rPr lang="en" sz="1200" u="sng">
                <a:latin typeface="Times New Roman"/>
                <a:ea typeface="Times New Roman"/>
                <a:cs typeface="Times New Roman"/>
                <a:sym typeface="Times New Roman"/>
                <a:hlinkClick r:id="rId4"/>
              </a:rPr>
              <a:t>ds-most-popular</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National Restaurant Association. (2011b). Restaurants by the numbers. Retrieved from</a:t>
            </a:r>
            <a:r>
              <a:rPr lang="en" sz="1200">
                <a:uFill>
                  <a:noFill/>
                </a:uFill>
                <a:latin typeface="Times New Roman"/>
                <a:ea typeface="Times New Roman"/>
                <a:cs typeface="Times New Roman"/>
                <a:sym typeface="Times New Roman"/>
                <a:hlinkClick r:id="rId5"/>
              </a:rPr>
              <a:t> </a:t>
            </a:r>
            <a:endParaRPr sz="1200">
              <a:latin typeface="Arial"/>
              <a:ea typeface="Arial"/>
              <a:cs typeface="Arial"/>
              <a:sym typeface="Arial"/>
            </a:endParaRPr>
          </a:p>
          <a:p>
            <a:pPr indent="457200" lvl="0" marL="0" rtl="0" algn="just">
              <a:lnSpc>
                <a:spcPct val="115000"/>
              </a:lnSpc>
              <a:spcBef>
                <a:spcPts val="0"/>
              </a:spcBef>
              <a:spcAft>
                <a:spcPts val="0"/>
              </a:spcAft>
              <a:buNone/>
            </a:pPr>
            <a:r>
              <a:rPr lang="en" sz="1200" u="sng">
                <a:latin typeface="Times New Roman"/>
                <a:ea typeface="Times New Roman"/>
                <a:cs typeface="Times New Roman"/>
                <a:sym typeface="Times New Roman"/>
                <a:hlinkClick r:id="rId6"/>
              </a:rPr>
              <a:t>http://www.restaurant.org/pdfs/research/2011forecast_pfb.pdf</a:t>
            </a:r>
            <a:endParaRPr sz="1200" u="sng">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Panigrahi, C. M. A. (2020). A case study on Zomato–The online Foodking of India. </a:t>
            </a:r>
            <a:r>
              <a:rPr i="1" lang="en" sz="1200">
                <a:latin typeface="Times New Roman"/>
                <a:ea typeface="Times New Roman"/>
                <a:cs typeface="Times New Roman"/>
                <a:sym typeface="Times New Roman"/>
              </a:rPr>
              <a:t>Journal </a:t>
            </a:r>
            <a:endParaRPr i="1" sz="12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i="1" lang="en" sz="1200">
                <a:latin typeface="Times New Roman"/>
                <a:ea typeface="Times New Roman"/>
                <a:cs typeface="Times New Roman"/>
                <a:sym typeface="Times New Roman"/>
              </a:rPr>
              <a:t>of Management Research and Analysis</a:t>
            </a:r>
            <a:r>
              <a:rPr lang="en" sz="1200">
                <a:latin typeface="Times New Roman"/>
                <a:ea typeface="Times New Roman"/>
                <a:cs typeface="Times New Roman"/>
                <a:sym typeface="Times New Roman"/>
              </a:rPr>
              <a:t>, 7(1), 25-33.</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Vu, H. Q., Li, G., Law, R., &amp; Zhang, Y. (2017). Exploring tourist dining preferences based on </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en" sz="1200">
                <a:latin typeface="Times New Roman"/>
                <a:ea typeface="Times New Roman"/>
                <a:cs typeface="Times New Roman"/>
                <a:sym typeface="Times New Roman"/>
              </a:rPr>
              <a:t>restaurant reviews. Journal of Travel Research, 58(1), 149–167.</a:t>
            </a:r>
            <a:r>
              <a:rPr lang="en" sz="1200">
                <a:uFill>
                  <a:noFill/>
                </a:uFill>
                <a:latin typeface="Times New Roman"/>
                <a:ea typeface="Times New Roman"/>
                <a:cs typeface="Times New Roman"/>
                <a:sym typeface="Times New Roman"/>
                <a:hlinkClick r:id="rId7"/>
              </a:rPr>
              <a:t> </a:t>
            </a:r>
            <a:endParaRPr sz="1200">
              <a:latin typeface="Arial"/>
              <a:ea typeface="Arial"/>
              <a:cs typeface="Arial"/>
              <a:sym typeface="Arial"/>
            </a:endParaRPr>
          </a:p>
          <a:p>
            <a:pPr indent="457200" lvl="0" marL="0" rtl="0" algn="just">
              <a:lnSpc>
                <a:spcPct val="115000"/>
              </a:lnSpc>
              <a:spcBef>
                <a:spcPts val="0"/>
              </a:spcBef>
              <a:spcAft>
                <a:spcPts val="0"/>
              </a:spcAft>
              <a:buNone/>
            </a:pPr>
            <a:r>
              <a:rPr lang="en" sz="1200" u="sng">
                <a:latin typeface="Times New Roman"/>
                <a:ea typeface="Times New Roman"/>
                <a:cs typeface="Times New Roman"/>
                <a:sym typeface="Times New Roman"/>
                <a:hlinkClick r:id="rId8"/>
              </a:rPr>
              <a:t>https://doi.org/10.1177/0047287517744672</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b="1" sz="1200">
              <a:solidFill>
                <a:schemeClr val="dk2"/>
              </a:solidFill>
              <a:latin typeface="El Messiri"/>
              <a:ea typeface="El Messiri"/>
              <a:cs typeface="El Messiri"/>
              <a:sym typeface="El Messiri"/>
            </a:endParaRPr>
          </a:p>
          <a:p>
            <a:pPr indent="0" lvl="0" marL="0" marR="50800" rtl="0" algn="l">
              <a:lnSpc>
                <a:spcPct val="100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72"/>
          <p:cNvPicPr preferRelativeResize="0"/>
          <p:nvPr/>
        </p:nvPicPr>
        <p:blipFill rotWithShape="1">
          <a:blip r:embed="rId3">
            <a:alphaModFix/>
          </a:blip>
          <a:srcRect b="0" l="1127" r="15358" t="20140"/>
          <a:stretch/>
        </p:blipFill>
        <p:spPr>
          <a:xfrm>
            <a:off x="0" y="0"/>
            <a:ext cx="3583925" cy="5143500"/>
          </a:xfrm>
          <a:prstGeom prst="rect">
            <a:avLst/>
          </a:prstGeom>
          <a:noFill/>
          <a:ln>
            <a:noFill/>
          </a:ln>
        </p:spPr>
      </p:pic>
      <p:sp>
        <p:nvSpPr>
          <p:cNvPr id="647" name="Google Shape;647;p72"/>
          <p:cNvSpPr txBox="1"/>
          <p:nvPr>
            <p:ph type="ctrTitle"/>
          </p:nvPr>
        </p:nvSpPr>
        <p:spPr>
          <a:xfrm>
            <a:off x="4668075" y="678538"/>
            <a:ext cx="3342600" cy="92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648" name="Google Shape;648;p72"/>
          <p:cNvSpPr txBox="1"/>
          <p:nvPr>
            <p:ph idx="1" type="subTitle"/>
          </p:nvPr>
        </p:nvSpPr>
        <p:spPr>
          <a:xfrm>
            <a:off x="4668050" y="1600588"/>
            <a:ext cx="3342600" cy="105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Times New Roman"/>
                <a:ea typeface="Times New Roman"/>
                <a:cs typeface="Times New Roman"/>
                <a:sym typeface="Times New Roman"/>
              </a:rPr>
              <a:t>Does anyone have any questions?</a:t>
            </a:r>
            <a:endParaRPr>
              <a:solidFill>
                <a:schemeClr val="lt1"/>
              </a:solidFill>
              <a:latin typeface="Times New Roman"/>
              <a:ea typeface="Times New Roman"/>
              <a:cs typeface="Times New Roman"/>
              <a:sym typeface="Times New Roman"/>
            </a:endParaRPr>
          </a:p>
          <a:p>
            <a:pPr indent="0" lvl="0" marL="0" rtl="0" algn="r">
              <a:spcBef>
                <a:spcPts val="0"/>
              </a:spcBef>
              <a:spcAft>
                <a:spcPts val="0"/>
              </a:spcAft>
              <a:buNone/>
            </a:pPr>
            <a:r>
              <a:rPr lang="en">
                <a:latin typeface="Times New Roman"/>
                <a:ea typeface="Times New Roman"/>
                <a:cs typeface="Times New Roman"/>
                <a:sym typeface="Times New Roman"/>
              </a:rPr>
              <a:t>(A nope would be nicely appreciated)</a:t>
            </a:r>
            <a:endParaRPr>
              <a:solidFill>
                <a:schemeClr val="lt1"/>
              </a:solidFill>
              <a:latin typeface="Times New Roman"/>
              <a:ea typeface="Times New Roman"/>
              <a:cs typeface="Times New Roman"/>
              <a:sym typeface="Times New Roman"/>
            </a:endParaRPr>
          </a:p>
          <a:p>
            <a:pPr indent="0" lvl="0" marL="0" rtl="0" algn="r">
              <a:spcBef>
                <a:spcPts val="0"/>
              </a:spcBef>
              <a:spcAft>
                <a:spcPts val="0"/>
              </a:spcAft>
              <a:buNone/>
            </a:pPr>
            <a:r>
              <a:t/>
            </a:r>
            <a:endParaRPr>
              <a:solidFill>
                <a:schemeClr val="lt1"/>
              </a:solidFill>
            </a:endParaRPr>
          </a:p>
        </p:txBody>
      </p:sp>
      <p:grpSp>
        <p:nvGrpSpPr>
          <p:cNvPr id="649" name="Google Shape;649;p72"/>
          <p:cNvGrpSpPr/>
          <p:nvPr/>
        </p:nvGrpSpPr>
        <p:grpSpPr>
          <a:xfrm>
            <a:off x="7101220" y="2899065"/>
            <a:ext cx="345642" cy="345674"/>
            <a:chOff x="5549861" y="3817349"/>
            <a:chExt cx="345642" cy="345674"/>
          </a:xfrm>
        </p:grpSpPr>
        <p:sp>
          <p:nvSpPr>
            <p:cNvPr id="650" name="Google Shape;650;p72"/>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2"/>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2"/>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72"/>
          <p:cNvGrpSpPr/>
          <p:nvPr/>
        </p:nvGrpSpPr>
        <p:grpSpPr>
          <a:xfrm>
            <a:off x="7562564" y="2899065"/>
            <a:ext cx="346056" cy="345674"/>
            <a:chOff x="2238181" y="4120624"/>
            <a:chExt cx="346056" cy="345674"/>
          </a:xfrm>
        </p:grpSpPr>
        <p:grpSp>
          <p:nvGrpSpPr>
            <p:cNvPr id="654" name="Google Shape;654;p72"/>
            <p:cNvGrpSpPr/>
            <p:nvPr/>
          </p:nvGrpSpPr>
          <p:grpSpPr>
            <a:xfrm>
              <a:off x="2309155" y="4177413"/>
              <a:ext cx="203862" cy="231903"/>
              <a:chOff x="1512725" y="258500"/>
              <a:chExt cx="4570900" cy="5199625"/>
            </a:xfrm>
          </p:grpSpPr>
          <p:sp>
            <p:nvSpPr>
              <p:cNvPr id="655" name="Google Shape;655;p72"/>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2"/>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72"/>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8" name="Google Shape;658;p72"/>
          <p:cNvCxnSpPr/>
          <p:nvPr/>
        </p:nvCxnSpPr>
        <p:spPr>
          <a:xfrm rot="10800000">
            <a:off x="480363" y="387107"/>
            <a:ext cx="2624400" cy="0"/>
          </a:xfrm>
          <a:prstGeom prst="straightConnector1">
            <a:avLst/>
          </a:prstGeom>
          <a:noFill/>
          <a:ln cap="flat" cmpd="sng" w="9525">
            <a:solidFill>
              <a:schemeClr val="lt2"/>
            </a:solidFill>
            <a:prstDash val="solid"/>
            <a:round/>
            <a:headEnd len="med" w="med" type="none"/>
            <a:tailEnd len="med" w="med" type="none"/>
          </a:ln>
        </p:spPr>
      </p:cxnSp>
      <p:sp>
        <p:nvSpPr>
          <p:cNvPr id="659" name="Google Shape;659;p72"/>
          <p:cNvSpPr/>
          <p:nvPr/>
        </p:nvSpPr>
        <p:spPr>
          <a:xfrm flipH="1">
            <a:off x="318678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2"/>
          <p:cNvSpPr/>
          <p:nvPr/>
        </p:nvSpPr>
        <p:spPr>
          <a:xfrm>
            <a:off x="6178055" y="28988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72"/>
          <p:cNvGrpSpPr/>
          <p:nvPr/>
        </p:nvGrpSpPr>
        <p:grpSpPr>
          <a:xfrm>
            <a:off x="6639452" y="2899065"/>
            <a:ext cx="346056" cy="345674"/>
            <a:chOff x="3303268" y="3817349"/>
            <a:chExt cx="346056" cy="345674"/>
          </a:xfrm>
        </p:grpSpPr>
        <p:sp>
          <p:nvSpPr>
            <p:cNvPr id="662" name="Google Shape;662;p7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72"/>
          <p:cNvSpPr/>
          <p:nvPr/>
        </p:nvSpPr>
        <p:spPr>
          <a:xfrm flipH="1">
            <a:off x="10643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 name="Google Shape;667;p72"/>
          <p:cNvCxnSpPr/>
          <p:nvPr/>
        </p:nvCxnSpPr>
        <p:spPr>
          <a:xfrm>
            <a:off x="97788" y="4756400"/>
            <a:ext cx="3381000" cy="0"/>
          </a:xfrm>
          <a:prstGeom prst="straightConnector1">
            <a:avLst/>
          </a:prstGeom>
          <a:noFill/>
          <a:ln cap="flat" cmpd="sng" w="9525">
            <a:solidFill>
              <a:schemeClr val="lt2"/>
            </a:solidFill>
            <a:prstDash val="solid"/>
            <a:round/>
            <a:headEnd len="med" w="med" type="none"/>
            <a:tailEnd len="med" w="med" type="none"/>
          </a:ln>
        </p:spPr>
      </p:cxnSp>
      <p:sp>
        <p:nvSpPr>
          <p:cNvPr id="668" name="Google Shape;668;p72"/>
          <p:cNvSpPr/>
          <p:nvPr/>
        </p:nvSpPr>
        <p:spPr>
          <a:xfrm>
            <a:off x="4562300" y="3381925"/>
            <a:ext cx="3578100" cy="77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9"/>
          <p:cNvPicPr preferRelativeResize="0"/>
          <p:nvPr/>
        </p:nvPicPr>
        <p:blipFill rotWithShape="1">
          <a:blip r:embed="rId3">
            <a:alphaModFix/>
          </a:blip>
          <a:srcRect b="0" l="30402" r="30402" t="0"/>
          <a:stretch/>
        </p:blipFill>
        <p:spPr>
          <a:xfrm>
            <a:off x="5556475" y="0"/>
            <a:ext cx="3583924" cy="5143500"/>
          </a:xfrm>
          <a:prstGeom prst="rect">
            <a:avLst/>
          </a:prstGeom>
          <a:noFill/>
          <a:ln>
            <a:noFill/>
          </a:ln>
        </p:spPr>
      </p:pic>
      <p:sp>
        <p:nvSpPr>
          <p:cNvPr id="352" name="Google Shape;352;p39"/>
          <p:cNvSpPr txBox="1"/>
          <p:nvPr>
            <p:ph type="title"/>
          </p:nvPr>
        </p:nvSpPr>
        <p:spPr>
          <a:xfrm>
            <a:off x="1198950" y="1518425"/>
            <a:ext cx="2904300" cy="93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City Homogenization</a:t>
            </a:r>
            <a:endParaRPr>
              <a:solidFill>
                <a:schemeClr val="lt1"/>
              </a:solidFill>
            </a:endParaRPr>
          </a:p>
        </p:txBody>
      </p:sp>
      <p:grpSp>
        <p:nvGrpSpPr>
          <p:cNvPr id="353" name="Google Shape;353;p39"/>
          <p:cNvGrpSpPr/>
          <p:nvPr/>
        </p:nvGrpSpPr>
        <p:grpSpPr>
          <a:xfrm>
            <a:off x="4500202" y="1005454"/>
            <a:ext cx="1489730" cy="3132687"/>
            <a:chOff x="4506625" y="1905900"/>
            <a:chExt cx="1134600" cy="2385900"/>
          </a:xfrm>
        </p:grpSpPr>
        <p:sp>
          <p:nvSpPr>
            <p:cNvPr id="354" name="Google Shape;354;p39"/>
            <p:cNvSpPr/>
            <p:nvPr/>
          </p:nvSpPr>
          <p:spPr>
            <a:xfrm>
              <a:off x="4506625" y="1905900"/>
              <a:ext cx="1134600" cy="2385900"/>
            </a:xfrm>
            <a:prstGeom prst="roundRect">
              <a:avLst>
                <a:gd fmla="val 89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4982543" y="4027161"/>
              <a:ext cx="183000" cy="18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4585436" y="2248343"/>
              <a:ext cx="977100" cy="170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7" name="Google Shape;357;p39"/>
            <p:cNvSpPr/>
            <p:nvPr/>
          </p:nvSpPr>
          <p:spPr>
            <a:xfrm>
              <a:off x="4936707" y="2074505"/>
              <a:ext cx="274800" cy="36600"/>
            </a:xfrm>
            <a:prstGeom prst="roundRect">
              <a:avLst>
                <a:gd fmla="val 2237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9"/>
          <p:cNvSpPr txBox="1"/>
          <p:nvPr>
            <p:ph idx="1" type="subTitle"/>
          </p:nvPr>
        </p:nvSpPr>
        <p:spPr>
          <a:xfrm>
            <a:off x="1364508" y="2618259"/>
            <a:ext cx="2738700" cy="11592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Distinctions between cities and people's perceptions of them are becoming increasingly blurred</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Standardized - showing a higher trend of convergence</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An obstacle in the way of helping bolster </a:t>
            </a:r>
            <a:r>
              <a:rPr b="1" lang="en" sz="1800">
                <a:latin typeface="Times New Roman"/>
                <a:ea typeface="Times New Roman"/>
                <a:cs typeface="Times New Roman"/>
                <a:sym typeface="Times New Roman"/>
              </a:rPr>
              <a:t>tourism industry</a:t>
            </a:r>
            <a:endParaRPr b="1" sz="1800">
              <a:latin typeface="Times New Roman"/>
              <a:ea typeface="Times New Roman"/>
              <a:cs typeface="Times New Roman"/>
              <a:sym typeface="Times New Roman"/>
            </a:endParaRPr>
          </a:p>
        </p:txBody>
      </p:sp>
      <p:cxnSp>
        <p:nvCxnSpPr>
          <p:cNvPr id="359" name="Google Shape;359;p39"/>
          <p:cNvCxnSpPr/>
          <p:nvPr/>
        </p:nvCxnSpPr>
        <p:spPr>
          <a:xfrm>
            <a:off x="6058826" y="387107"/>
            <a:ext cx="2624400" cy="0"/>
          </a:xfrm>
          <a:prstGeom prst="straightConnector1">
            <a:avLst/>
          </a:prstGeom>
          <a:noFill/>
          <a:ln cap="flat" cmpd="sng" w="9525">
            <a:solidFill>
              <a:schemeClr val="accent1"/>
            </a:solidFill>
            <a:prstDash val="solid"/>
            <a:round/>
            <a:headEnd len="med" w="med" type="none"/>
            <a:tailEnd len="med" w="med" type="none"/>
          </a:ln>
        </p:spPr>
      </p:cxnSp>
      <p:sp>
        <p:nvSpPr>
          <p:cNvPr id="360" name="Google Shape;360;p39"/>
          <p:cNvSpPr/>
          <p:nvPr/>
        </p:nvSpPr>
        <p:spPr>
          <a:xfrm>
            <a:off x="5684901"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8765251"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39"/>
          <p:cNvCxnSpPr/>
          <p:nvPr/>
        </p:nvCxnSpPr>
        <p:spPr>
          <a:xfrm rot="10800000">
            <a:off x="5684800" y="4756400"/>
            <a:ext cx="3381000" cy="0"/>
          </a:xfrm>
          <a:prstGeom prst="straightConnector1">
            <a:avLst/>
          </a:prstGeom>
          <a:noFill/>
          <a:ln cap="flat" cmpd="sng" w="9525">
            <a:solidFill>
              <a:schemeClr val="accent1"/>
            </a:solidFill>
            <a:prstDash val="solid"/>
            <a:round/>
            <a:headEnd len="med" w="med" type="none"/>
            <a:tailEnd len="med" w="med" type="none"/>
          </a:ln>
        </p:spPr>
      </p:cxnSp>
      <p:sp>
        <p:nvSpPr>
          <p:cNvPr id="363" name="Google Shape;363;p39"/>
          <p:cNvSpPr txBox="1"/>
          <p:nvPr/>
        </p:nvSpPr>
        <p:spPr>
          <a:xfrm>
            <a:off x="4551750" y="1554375"/>
            <a:ext cx="1362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Welcome to homogenized ville</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a:t>
            </a:r>
            <a:endParaRPr b="1">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A place just like everywhere else!</a:t>
            </a:r>
            <a:endParaRPr b="1" sz="1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4F3A"/>
        </a:solidFill>
      </p:bgPr>
    </p:bg>
    <p:spTree>
      <p:nvGrpSpPr>
        <p:cNvPr id="367" name="Shape 367"/>
        <p:cNvGrpSpPr/>
        <p:nvPr/>
      </p:nvGrpSpPr>
      <p:grpSpPr>
        <a:xfrm>
          <a:off x="0" y="0"/>
          <a:ext cx="0" cy="0"/>
          <a:chOff x="0" y="0"/>
          <a:chExt cx="0" cy="0"/>
        </a:xfrm>
      </p:grpSpPr>
      <p:pic>
        <p:nvPicPr>
          <p:cNvPr id="368" name="Google Shape;368;p40"/>
          <p:cNvPicPr preferRelativeResize="0"/>
          <p:nvPr/>
        </p:nvPicPr>
        <p:blipFill>
          <a:blip r:embed="rId3">
            <a:alphaModFix/>
          </a:blip>
          <a:stretch>
            <a:fillRect/>
          </a:stretch>
        </p:blipFill>
        <p:spPr>
          <a:xfrm>
            <a:off x="6202361" y="1640950"/>
            <a:ext cx="2705315" cy="1861605"/>
          </a:xfrm>
          <a:prstGeom prst="rect">
            <a:avLst/>
          </a:prstGeom>
          <a:noFill/>
          <a:ln>
            <a:noFill/>
          </a:ln>
        </p:spPr>
      </p:pic>
      <p:pic>
        <p:nvPicPr>
          <p:cNvPr id="369" name="Google Shape;369;p40"/>
          <p:cNvPicPr preferRelativeResize="0"/>
          <p:nvPr/>
        </p:nvPicPr>
        <p:blipFill>
          <a:blip r:embed="rId4">
            <a:alphaModFix/>
          </a:blip>
          <a:stretch>
            <a:fillRect/>
          </a:stretch>
        </p:blipFill>
        <p:spPr>
          <a:xfrm>
            <a:off x="236325" y="1451350"/>
            <a:ext cx="2705326" cy="2425103"/>
          </a:xfrm>
          <a:prstGeom prst="rect">
            <a:avLst/>
          </a:prstGeom>
          <a:noFill/>
          <a:ln>
            <a:noFill/>
          </a:ln>
        </p:spPr>
      </p:pic>
      <p:pic>
        <p:nvPicPr>
          <p:cNvPr id="370" name="Google Shape;370;p40"/>
          <p:cNvPicPr preferRelativeResize="0"/>
          <p:nvPr/>
        </p:nvPicPr>
        <p:blipFill>
          <a:blip r:embed="rId5">
            <a:alphaModFix/>
          </a:blip>
          <a:stretch>
            <a:fillRect/>
          </a:stretch>
        </p:blipFill>
        <p:spPr>
          <a:xfrm>
            <a:off x="3181999" y="1183101"/>
            <a:ext cx="2780001" cy="2777276"/>
          </a:xfrm>
          <a:prstGeom prst="rect">
            <a:avLst/>
          </a:prstGeom>
          <a:noFill/>
          <a:ln>
            <a:noFill/>
          </a:ln>
        </p:spPr>
      </p:pic>
      <p:sp>
        <p:nvSpPr>
          <p:cNvPr id="371" name="Google Shape;371;p40"/>
          <p:cNvSpPr/>
          <p:nvPr/>
        </p:nvSpPr>
        <p:spPr>
          <a:xfrm>
            <a:off x="3429000" y="527550"/>
            <a:ext cx="2433900" cy="413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txBox="1"/>
          <p:nvPr>
            <p:ph type="title"/>
          </p:nvPr>
        </p:nvSpPr>
        <p:spPr>
          <a:xfrm>
            <a:off x="372038" y="4128450"/>
            <a:ext cx="24339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a:t>
            </a:r>
            <a:r>
              <a:rPr lang="en" sz="1600">
                <a:latin typeface="Times New Roman"/>
                <a:ea typeface="Times New Roman"/>
                <a:cs typeface="Times New Roman"/>
                <a:sym typeface="Times New Roman"/>
              </a:rPr>
              <a:t>ame </a:t>
            </a:r>
            <a:r>
              <a:rPr lang="en" sz="1600">
                <a:latin typeface="Times New Roman"/>
                <a:ea typeface="Times New Roman"/>
                <a:cs typeface="Times New Roman"/>
                <a:sym typeface="Times New Roman"/>
              </a:rPr>
              <a:t>architectural</a:t>
            </a:r>
            <a:r>
              <a:rPr lang="en" sz="1600">
                <a:latin typeface="Times New Roman"/>
                <a:ea typeface="Times New Roman"/>
                <a:cs typeface="Times New Roman"/>
                <a:sym typeface="Times New Roman"/>
              </a:rPr>
              <a:t> style</a:t>
            </a:r>
            <a:endParaRPr sz="1600">
              <a:solidFill>
                <a:schemeClr val="lt1"/>
              </a:solidFill>
              <a:latin typeface="Times New Roman"/>
              <a:ea typeface="Times New Roman"/>
              <a:cs typeface="Times New Roman"/>
              <a:sym typeface="Times New Roman"/>
            </a:endParaRPr>
          </a:p>
        </p:txBody>
      </p:sp>
      <p:sp>
        <p:nvSpPr>
          <p:cNvPr id="373" name="Google Shape;373;p40"/>
          <p:cNvSpPr txBox="1"/>
          <p:nvPr>
            <p:ph type="title"/>
          </p:nvPr>
        </p:nvSpPr>
        <p:spPr>
          <a:xfrm>
            <a:off x="3990443" y="4128450"/>
            <a:ext cx="11631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a:t>
            </a:r>
            <a:r>
              <a:rPr lang="en" sz="1600">
                <a:latin typeface="Times New Roman"/>
                <a:ea typeface="Times New Roman"/>
                <a:cs typeface="Times New Roman"/>
                <a:sym typeface="Times New Roman"/>
              </a:rPr>
              <a:t>ame food</a:t>
            </a:r>
            <a:endParaRPr sz="1600">
              <a:solidFill>
                <a:schemeClr val="lt1"/>
              </a:solidFill>
              <a:latin typeface="Times New Roman"/>
              <a:ea typeface="Times New Roman"/>
              <a:cs typeface="Times New Roman"/>
              <a:sym typeface="Times New Roman"/>
            </a:endParaRPr>
          </a:p>
        </p:txBody>
      </p:sp>
      <p:sp>
        <p:nvSpPr>
          <p:cNvPr id="374" name="Google Shape;374;p40"/>
          <p:cNvSpPr txBox="1"/>
          <p:nvPr>
            <p:ph type="title"/>
          </p:nvPr>
        </p:nvSpPr>
        <p:spPr>
          <a:xfrm>
            <a:off x="6526011" y="4164450"/>
            <a:ext cx="2210400" cy="4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a:t>
            </a:r>
            <a:r>
              <a:rPr lang="en" sz="1600">
                <a:latin typeface="Times New Roman"/>
                <a:ea typeface="Times New Roman"/>
                <a:cs typeface="Times New Roman"/>
                <a:sym typeface="Times New Roman"/>
              </a:rPr>
              <a:t>ame </a:t>
            </a:r>
            <a:r>
              <a:rPr lang="en" sz="1600">
                <a:latin typeface="Times New Roman"/>
                <a:ea typeface="Times New Roman"/>
                <a:cs typeface="Times New Roman"/>
                <a:sym typeface="Times New Roman"/>
              </a:rPr>
              <a:t>festival</a:t>
            </a:r>
            <a:r>
              <a:rPr lang="en" sz="1600">
                <a:latin typeface="Times New Roman"/>
                <a:ea typeface="Times New Roman"/>
                <a:cs typeface="Times New Roman"/>
                <a:sym typeface="Times New Roman"/>
              </a:rPr>
              <a:t> custom</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4F3A"/>
        </a:solidFill>
      </p:bgPr>
    </p:bg>
    <p:spTree>
      <p:nvGrpSpPr>
        <p:cNvPr id="378" name="Shape 378"/>
        <p:cNvGrpSpPr/>
        <p:nvPr/>
      </p:nvGrpSpPr>
      <p:grpSpPr>
        <a:xfrm>
          <a:off x="0" y="0"/>
          <a:ext cx="0" cy="0"/>
          <a:chOff x="0" y="0"/>
          <a:chExt cx="0" cy="0"/>
        </a:xfrm>
      </p:grpSpPr>
      <p:sp>
        <p:nvSpPr>
          <p:cNvPr id="379" name="Google Shape;379;p41"/>
          <p:cNvSpPr txBox="1"/>
          <p:nvPr>
            <p:ph idx="1" type="subTitle"/>
          </p:nvPr>
        </p:nvSpPr>
        <p:spPr>
          <a:xfrm>
            <a:off x="713222" y="2028500"/>
            <a:ext cx="4666800" cy="942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F2F2F2"/>
              </a:buClr>
              <a:buSzPts val="1800"/>
              <a:buFont typeface="Times New Roman"/>
              <a:buChar char="●"/>
            </a:pPr>
            <a:r>
              <a:rPr lang="en">
                <a:solidFill>
                  <a:srgbClr val="F2F2F2"/>
                </a:solidFill>
                <a:latin typeface="Times New Roman"/>
                <a:ea typeface="Times New Roman"/>
                <a:cs typeface="Times New Roman"/>
                <a:sym typeface="Times New Roman"/>
              </a:rPr>
              <a:t>Taste traditional authentic cuisine? - genre</a:t>
            </a:r>
            <a:endParaRPr>
              <a:solidFill>
                <a:srgbClr val="F2F2F2"/>
              </a:solidFill>
              <a:latin typeface="Times New Roman"/>
              <a:ea typeface="Times New Roman"/>
              <a:cs typeface="Times New Roman"/>
              <a:sym typeface="Times New Roman"/>
            </a:endParaRPr>
          </a:p>
          <a:p>
            <a:pPr indent="-361950" lvl="0" marL="457200" rtl="0" algn="just">
              <a:spcBef>
                <a:spcPts val="0"/>
              </a:spcBef>
              <a:spcAft>
                <a:spcPts val="0"/>
              </a:spcAft>
              <a:buClr>
                <a:srgbClr val="F2F2F2"/>
              </a:buClr>
              <a:buSzPts val="2100"/>
              <a:buFont typeface="Times New Roman"/>
              <a:buChar char="●"/>
            </a:pPr>
            <a:r>
              <a:rPr lang="en">
                <a:solidFill>
                  <a:srgbClr val="F2F2F2"/>
                </a:solidFill>
                <a:latin typeface="Times New Roman"/>
                <a:ea typeface="Times New Roman"/>
                <a:cs typeface="Times New Roman"/>
                <a:sym typeface="Times New Roman"/>
              </a:rPr>
              <a:t>Yummy</a:t>
            </a:r>
            <a:r>
              <a:rPr lang="en">
                <a:solidFill>
                  <a:srgbClr val="F2F2F2"/>
                </a:solidFill>
                <a:latin typeface="Times New Roman"/>
                <a:ea typeface="Times New Roman"/>
                <a:cs typeface="Times New Roman"/>
                <a:sym typeface="Times New Roman"/>
              </a:rPr>
              <a:t> food? - food quality</a:t>
            </a:r>
            <a:endParaRPr>
              <a:solidFill>
                <a:srgbClr val="F2F2F2"/>
              </a:solidFill>
              <a:latin typeface="Times New Roman"/>
              <a:ea typeface="Times New Roman"/>
              <a:cs typeface="Times New Roman"/>
              <a:sym typeface="Times New Roman"/>
            </a:endParaRPr>
          </a:p>
          <a:p>
            <a:pPr indent="-361950" lvl="0" marL="457200" rtl="0" algn="just">
              <a:spcBef>
                <a:spcPts val="0"/>
              </a:spcBef>
              <a:spcAft>
                <a:spcPts val="0"/>
              </a:spcAft>
              <a:buClr>
                <a:srgbClr val="F2F2F2"/>
              </a:buClr>
              <a:buSzPts val="2100"/>
              <a:buFont typeface="Times New Roman"/>
              <a:buChar char="●"/>
            </a:pPr>
            <a:r>
              <a:rPr lang="en">
                <a:solidFill>
                  <a:srgbClr val="F2F2F2"/>
                </a:solidFill>
                <a:latin typeface="Times New Roman"/>
                <a:ea typeface="Times New Roman"/>
                <a:cs typeface="Times New Roman"/>
                <a:sym typeface="Times New Roman"/>
              </a:rPr>
              <a:t>Recommended dishes? - user evaluation</a:t>
            </a:r>
            <a:endParaRPr>
              <a:solidFill>
                <a:srgbClr val="F2F2F2"/>
              </a:solidFill>
              <a:latin typeface="Times New Roman"/>
              <a:ea typeface="Times New Roman"/>
              <a:cs typeface="Times New Roman"/>
              <a:sym typeface="Times New Roman"/>
            </a:endParaRPr>
          </a:p>
          <a:p>
            <a:pPr indent="-361950" lvl="0" marL="457200" rtl="0" algn="just">
              <a:spcBef>
                <a:spcPts val="0"/>
              </a:spcBef>
              <a:spcAft>
                <a:spcPts val="0"/>
              </a:spcAft>
              <a:buClr>
                <a:srgbClr val="F2F2F2"/>
              </a:buClr>
              <a:buSzPts val="2100"/>
              <a:buFont typeface="Times New Roman"/>
              <a:buChar char="●"/>
            </a:pPr>
            <a:r>
              <a:rPr lang="en">
                <a:solidFill>
                  <a:srgbClr val="F2F2F2"/>
                </a:solidFill>
                <a:latin typeface="Times New Roman"/>
                <a:ea typeface="Times New Roman"/>
                <a:cs typeface="Times New Roman"/>
                <a:sym typeface="Times New Roman"/>
              </a:rPr>
              <a:t>Pay affordable price? - price</a:t>
            </a:r>
            <a:endParaRPr>
              <a:solidFill>
                <a:srgbClr val="F2F2F2"/>
              </a:solidFill>
              <a:latin typeface="Times New Roman"/>
              <a:ea typeface="Times New Roman"/>
              <a:cs typeface="Times New Roman"/>
              <a:sym typeface="Times New Roman"/>
            </a:endParaRPr>
          </a:p>
          <a:p>
            <a:pPr indent="-361950" lvl="0" marL="457200" rtl="0" algn="just">
              <a:spcBef>
                <a:spcPts val="0"/>
              </a:spcBef>
              <a:spcAft>
                <a:spcPts val="0"/>
              </a:spcAft>
              <a:buClr>
                <a:srgbClr val="F2F2F2"/>
              </a:buClr>
              <a:buSzPts val="2100"/>
              <a:buFont typeface="Times New Roman"/>
              <a:buChar char="●"/>
            </a:pPr>
            <a:r>
              <a:rPr lang="en">
                <a:solidFill>
                  <a:srgbClr val="F2F2F2"/>
                </a:solidFill>
                <a:latin typeface="Times New Roman"/>
                <a:ea typeface="Times New Roman"/>
                <a:cs typeface="Times New Roman"/>
                <a:sym typeface="Times New Roman"/>
              </a:rPr>
              <a:t>…</a:t>
            </a:r>
            <a:endParaRPr>
              <a:solidFill>
                <a:srgbClr val="F2F2F2"/>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80" name="Google Shape;380;p41"/>
          <p:cNvSpPr txBox="1"/>
          <p:nvPr>
            <p:ph type="title"/>
          </p:nvPr>
        </p:nvSpPr>
        <p:spPr>
          <a:xfrm>
            <a:off x="713225" y="473350"/>
            <a:ext cx="6684300" cy="17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a:t>However, </a:t>
            </a:r>
            <a:endParaRPr b="0" i="1"/>
          </a:p>
          <a:p>
            <a:pPr indent="0" lvl="0" marL="0" rtl="0" algn="l">
              <a:spcBef>
                <a:spcPts val="0"/>
              </a:spcBef>
              <a:spcAft>
                <a:spcPts val="0"/>
              </a:spcAft>
              <a:buNone/>
            </a:pPr>
            <a:r>
              <a:rPr b="0" i="1" lang="en"/>
              <a:t>for tourists who firstly come to the city…</a:t>
            </a:r>
            <a:endParaRPr b="0" i="1"/>
          </a:p>
        </p:txBody>
      </p:sp>
      <p:sp>
        <p:nvSpPr>
          <p:cNvPr id="381" name="Google Shape;381;p41"/>
          <p:cNvSpPr/>
          <p:nvPr/>
        </p:nvSpPr>
        <p:spPr>
          <a:xfrm>
            <a:off x="4623700" y="2098175"/>
            <a:ext cx="562800" cy="33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2719925" y="2403900"/>
            <a:ext cx="1208400" cy="33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3534825" y="2769650"/>
            <a:ext cx="1536900" cy="25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3365625" y="3111425"/>
            <a:ext cx="562800" cy="25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 name="Google Shape;385;p41"/>
          <p:cNvCxnSpPr/>
          <p:nvPr/>
        </p:nvCxnSpPr>
        <p:spPr>
          <a:xfrm>
            <a:off x="5515175" y="2793550"/>
            <a:ext cx="479700" cy="0"/>
          </a:xfrm>
          <a:prstGeom prst="straightConnector1">
            <a:avLst/>
          </a:prstGeom>
          <a:noFill/>
          <a:ln cap="flat" cmpd="sng" w="9525">
            <a:solidFill>
              <a:schemeClr val="dk2"/>
            </a:solidFill>
            <a:prstDash val="solid"/>
            <a:round/>
            <a:headEnd len="med" w="med" type="none"/>
            <a:tailEnd len="med" w="med" type="triangle"/>
          </a:ln>
        </p:spPr>
      </p:cxnSp>
      <p:pic>
        <p:nvPicPr>
          <p:cNvPr id="386" name="Google Shape;386;p41"/>
          <p:cNvPicPr preferRelativeResize="0"/>
          <p:nvPr/>
        </p:nvPicPr>
        <p:blipFill>
          <a:blip r:embed="rId3">
            <a:alphaModFix/>
          </a:blip>
          <a:stretch>
            <a:fillRect/>
          </a:stretch>
        </p:blipFill>
        <p:spPr>
          <a:xfrm>
            <a:off x="6446300" y="1670798"/>
            <a:ext cx="989851" cy="1068800"/>
          </a:xfrm>
          <a:prstGeom prst="rect">
            <a:avLst/>
          </a:prstGeom>
          <a:noFill/>
          <a:ln>
            <a:noFill/>
          </a:ln>
        </p:spPr>
      </p:pic>
      <p:pic>
        <p:nvPicPr>
          <p:cNvPr id="387" name="Google Shape;387;p41"/>
          <p:cNvPicPr preferRelativeResize="0"/>
          <p:nvPr/>
        </p:nvPicPr>
        <p:blipFill>
          <a:blip r:embed="rId4">
            <a:alphaModFix/>
          </a:blip>
          <a:stretch>
            <a:fillRect/>
          </a:stretch>
        </p:blipFill>
        <p:spPr>
          <a:xfrm>
            <a:off x="6827300" y="2817775"/>
            <a:ext cx="2201675" cy="846800"/>
          </a:xfrm>
          <a:prstGeom prst="rect">
            <a:avLst/>
          </a:prstGeom>
          <a:noFill/>
          <a:ln>
            <a:noFill/>
          </a:ln>
        </p:spPr>
      </p:pic>
      <p:pic>
        <p:nvPicPr>
          <p:cNvPr id="388" name="Google Shape;388;p41"/>
          <p:cNvPicPr preferRelativeResize="0"/>
          <p:nvPr/>
        </p:nvPicPr>
        <p:blipFill>
          <a:blip r:embed="rId5">
            <a:alphaModFix/>
          </a:blip>
          <a:stretch>
            <a:fillRect/>
          </a:stretch>
        </p:blipFill>
        <p:spPr>
          <a:xfrm>
            <a:off x="4372025" y="3742750"/>
            <a:ext cx="2559737" cy="942600"/>
          </a:xfrm>
          <a:prstGeom prst="rect">
            <a:avLst/>
          </a:prstGeom>
          <a:noFill/>
          <a:ln>
            <a:noFill/>
          </a:ln>
        </p:spPr>
      </p:pic>
      <p:sp>
        <p:nvSpPr>
          <p:cNvPr id="389" name="Google Shape;389;p41"/>
          <p:cNvSpPr/>
          <p:nvPr/>
        </p:nvSpPr>
        <p:spPr>
          <a:xfrm>
            <a:off x="4352200" y="3608850"/>
            <a:ext cx="2559600" cy="111840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1"/>
          <p:cNvPicPr preferRelativeResize="0"/>
          <p:nvPr/>
        </p:nvPicPr>
        <p:blipFill>
          <a:blip r:embed="rId6">
            <a:alphaModFix/>
          </a:blip>
          <a:stretch>
            <a:fillRect/>
          </a:stretch>
        </p:blipFill>
        <p:spPr>
          <a:xfrm>
            <a:off x="7551775" y="1786425"/>
            <a:ext cx="1303775" cy="733375"/>
          </a:xfrm>
          <a:prstGeom prst="rect">
            <a:avLst/>
          </a:prstGeom>
          <a:noFill/>
          <a:ln>
            <a:noFill/>
          </a:ln>
        </p:spPr>
      </p:pic>
      <p:pic>
        <p:nvPicPr>
          <p:cNvPr id="391" name="Google Shape;391;p41"/>
          <p:cNvPicPr preferRelativeResize="0"/>
          <p:nvPr/>
        </p:nvPicPr>
        <p:blipFill>
          <a:blip r:embed="rId7">
            <a:alphaModFix/>
          </a:blip>
          <a:stretch>
            <a:fillRect/>
          </a:stretch>
        </p:blipFill>
        <p:spPr>
          <a:xfrm>
            <a:off x="7168925" y="3772950"/>
            <a:ext cx="846799" cy="846801"/>
          </a:xfrm>
          <a:prstGeom prst="rect">
            <a:avLst/>
          </a:prstGeom>
          <a:noFill/>
          <a:ln>
            <a:noFill/>
          </a:ln>
        </p:spPr>
      </p:pic>
      <p:sp>
        <p:nvSpPr>
          <p:cNvPr id="392" name="Google Shape;392;p41"/>
          <p:cNvSpPr txBox="1"/>
          <p:nvPr/>
        </p:nvSpPr>
        <p:spPr>
          <a:xfrm>
            <a:off x="8368675" y="4016475"/>
            <a:ext cx="5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a:ea typeface="Assistant"/>
                <a:cs typeface="Assistant"/>
                <a:sym typeface="Assistant"/>
              </a:rPr>
              <a:t>…</a:t>
            </a:r>
            <a:endParaRPr>
              <a:solidFill>
                <a:schemeClr val="lt1"/>
              </a:solidFill>
              <a:latin typeface="Assistant"/>
              <a:ea typeface="Assistant"/>
              <a:cs typeface="Assistant"/>
              <a:sym typeface="Assist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3884575" y="2128425"/>
            <a:ext cx="4318500" cy="12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All about </a:t>
            </a:r>
            <a:r>
              <a:rPr i="1" lang="en">
                <a:solidFill>
                  <a:srgbClr val="FFFF00"/>
                </a:solidFill>
              </a:rPr>
              <a:t>Zomato</a:t>
            </a:r>
            <a:endParaRPr i="1">
              <a:solidFill>
                <a:srgbClr val="FFFF00"/>
              </a:solidFill>
            </a:endParaRPr>
          </a:p>
        </p:txBody>
      </p:sp>
      <p:sp>
        <p:nvSpPr>
          <p:cNvPr id="398" name="Google Shape;398;p42"/>
          <p:cNvSpPr txBox="1"/>
          <p:nvPr>
            <p:ph idx="2" type="title"/>
          </p:nvPr>
        </p:nvSpPr>
        <p:spPr>
          <a:xfrm>
            <a:off x="3884575" y="1391025"/>
            <a:ext cx="1044900" cy="9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399" name="Google Shape;399;p42"/>
          <p:cNvPicPr preferRelativeResize="0"/>
          <p:nvPr/>
        </p:nvPicPr>
        <p:blipFill rotWithShape="1">
          <a:blip r:embed="rId3">
            <a:alphaModFix/>
          </a:blip>
          <a:srcRect b="2189" l="0" r="0" t="2189"/>
          <a:stretch/>
        </p:blipFill>
        <p:spPr>
          <a:xfrm>
            <a:off x="0" y="0"/>
            <a:ext cx="3583925" cy="5143500"/>
          </a:xfrm>
          <a:prstGeom prst="rect">
            <a:avLst/>
          </a:prstGeom>
          <a:noFill/>
          <a:ln>
            <a:noFill/>
          </a:ln>
        </p:spPr>
      </p:pic>
      <p:cxnSp>
        <p:nvCxnSpPr>
          <p:cNvPr id="400" name="Google Shape;400;p42"/>
          <p:cNvCxnSpPr/>
          <p:nvPr/>
        </p:nvCxnSpPr>
        <p:spPr>
          <a:xfrm rot="10800000">
            <a:off x="480363" y="387107"/>
            <a:ext cx="2624400" cy="0"/>
          </a:xfrm>
          <a:prstGeom prst="straightConnector1">
            <a:avLst/>
          </a:prstGeom>
          <a:noFill/>
          <a:ln cap="flat" cmpd="sng" w="9525">
            <a:solidFill>
              <a:schemeClr val="accent1"/>
            </a:solidFill>
            <a:prstDash val="solid"/>
            <a:round/>
            <a:headEnd len="med" w="med" type="none"/>
            <a:tailEnd len="med" w="med" type="none"/>
          </a:ln>
        </p:spPr>
      </p:cxnSp>
      <p:sp>
        <p:nvSpPr>
          <p:cNvPr id="401" name="Google Shape;401;p42"/>
          <p:cNvSpPr/>
          <p:nvPr/>
        </p:nvSpPr>
        <p:spPr>
          <a:xfrm flipH="1">
            <a:off x="318678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flipH="1">
            <a:off x="106438" y="248350"/>
            <a:ext cx="291900" cy="277500"/>
          </a:xfrm>
          <a:prstGeom prst="star5">
            <a:avLst>
              <a:gd fmla="val 19098"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42"/>
          <p:cNvCxnSpPr/>
          <p:nvPr/>
        </p:nvCxnSpPr>
        <p:spPr>
          <a:xfrm>
            <a:off x="97788" y="4756400"/>
            <a:ext cx="3381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idx="1" type="subTitle"/>
          </p:nvPr>
        </p:nvSpPr>
        <p:spPr>
          <a:xfrm>
            <a:off x="3390050" y="2928250"/>
            <a:ext cx="4666800" cy="17790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Font typeface="Times New Roman"/>
              <a:buChar char="●"/>
            </a:pPr>
            <a:r>
              <a:rPr lang="en">
                <a:latin typeface="Times New Roman"/>
                <a:ea typeface="Times New Roman"/>
                <a:cs typeface="Times New Roman"/>
                <a:sym typeface="Times New Roman"/>
              </a:rPr>
              <a:t>Launched</a:t>
            </a:r>
            <a:r>
              <a:rPr lang="en">
                <a:latin typeface="Times New Roman"/>
                <a:ea typeface="Times New Roman"/>
                <a:cs typeface="Times New Roman"/>
                <a:sym typeface="Times New Roman"/>
              </a:rPr>
              <a:t> in 2008</a:t>
            </a:r>
            <a:endParaRPr>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a:latin typeface="Times New Roman"/>
                <a:ea typeface="Times New Roman"/>
                <a:cs typeface="Times New Roman"/>
                <a:sym typeface="Times New Roman"/>
              </a:rPr>
              <a:t>Provide comprehensive restaurant information, menus, user evaluations</a:t>
            </a:r>
            <a:endParaRPr>
              <a:latin typeface="Times New Roman"/>
              <a:ea typeface="Times New Roman"/>
              <a:cs typeface="Times New Roman"/>
              <a:sym typeface="Times New Roman"/>
            </a:endParaRPr>
          </a:p>
          <a:p>
            <a:pPr indent="-342900" lvl="0" marL="457200" rtl="0" algn="just">
              <a:spcBef>
                <a:spcPts val="0"/>
              </a:spcBef>
              <a:spcAft>
                <a:spcPts val="0"/>
              </a:spcAft>
              <a:buClr>
                <a:srgbClr val="F2F2F2"/>
              </a:buClr>
              <a:buSzPts val="1800"/>
              <a:buFont typeface="Times New Roman"/>
              <a:buChar char="●"/>
            </a:pPr>
            <a:r>
              <a:rPr lang="en">
                <a:solidFill>
                  <a:srgbClr val="F2F2F2"/>
                </a:solidFill>
                <a:latin typeface="Times New Roman"/>
                <a:ea typeface="Times New Roman"/>
                <a:cs typeface="Times New Roman"/>
                <a:sym typeface="Times New Roman"/>
              </a:rPr>
              <a:t>“</a:t>
            </a:r>
            <a:r>
              <a:rPr lang="en">
                <a:solidFill>
                  <a:srgbClr val="F2F2F2"/>
                </a:solidFill>
                <a:latin typeface="Times New Roman"/>
                <a:ea typeface="Times New Roman"/>
                <a:cs typeface="Times New Roman"/>
                <a:sym typeface="Times New Roman"/>
              </a:rPr>
              <a:t>it is not the skills that show who we [customers] are, but the choices”</a:t>
            </a:r>
            <a:endParaRPr>
              <a:solidFill>
                <a:srgbClr val="F2F2F2"/>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09" name="Google Shape;409;p43"/>
          <p:cNvSpPr txBox="1"/>
          <p:nvPr>
            <p:ph type="title"/>
          </p:nvPr>
        </p:nvSpPr>
        <p:spPr>
          <a:xfrm>
            <a:off x="865625" y="3395850"/>
            <a:ext cx="2234700" cy="94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 </a:t>
            </a:r>
            <a:r>
              <a:rPr lang="en"/>
              <a:t> </a:t>
            </a:r>
            <a:r>
              <a:rPr b="0" i="1" lang="en"/>
              <a:t>Zomato</a:t>
            </a:r>
            <a:endParaRPr b="0" i="1"/>
          </a:p>
        </p:txBody>
      </p:sp>
      <p:pic>
        <p:nvPicPr>
          <p:cNvPr id="410" name="Google Shape;410;p43"/>
          <p:cNvPicPr preferRelativeResize="0"/>
          <p:nvPr/>
        </p:nvPicPr>
        <p:blipFill>
          <a:blip r:embed="rId3">
            <a:alphaModFix/>
          </a:blip>
          <a:stretch>
            <a:fillRect/>
          </a:stretch>
        </p:blipFill>
        <p:spPr>
          <a:xfrm>
            <a:off x="1939400" y="665000"/>
            <a:ext cx="4854900" cy="22632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3442425" y="1478050"/>
            <a:ext cx="4327500" cy="6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a:t>
            </a:r>
            <a:endParaRPr/>
          </a:p>
        </p:txBody>
      </p:sp>
      <p:sp>
        <p:nvSpPr>
          <p:cNvPr id="416" name="Google Shape;416;p44"/>
          <p:cNvSpPr txBox="1"/>
          <p:nvPr>
            <p:ph idx="2" type="title"/>
          </p:nvPr>
        </p:nvSpPr>
        <p:spPr>
          <a:xfrm>
            <a:off x="2303945" y="1341842"/>
            <a:ext cx="10449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17" name="Google Shape;417;p44"/>
          <p:cNvPicPr preferRelativeResize="0"/>
          <p:nvPr/>
        </p:nvPicPr>
        <p:blipFill rotWithShape="1">
          <a:blip r:embed="rId3">
            <a:alphaModFix/>
          </a:blip>
          <a:srcRect b="21116" l="0" r="0" t="43875"/>
          <a:stretch/>
        </p:blipFill>
        <p:spPr>
          <a:xfrm>
            <a:off x="0" y="3009450"/>
            <a:ext cx="9144000" cy="2134050"/>
          </a:xfrm>
          <a:prstGeom prst="rect">
            <a:avLst/>
          </a:prstGeom>
          <a:noFill/>
          <a:ln>
            <a:noFill/>
          </a:ln>
        </p:spPr>
      </p:pic>
      <p:cxnSp>
        <p:nvCxnSpPr>
          <p:cNvPr id="418" name="Google Shape;418;p44"/>
          <p:cNvCxnSpPr/>
          <p:nvPr/>
        </p:nvCxnSpPr>
        <p:spPr>
          <a:xfrm>
            <a:off x="723475" y="4756400"/>
            <a:ext cx="771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Vietnamese Restaurant Business Plan by Slidesgo">
  <a:themeElements>
    <a:clrScheme name="Simple Light">
      <a:dk1>
        <a:srgbClr val="CF342F"/>
      </a:dk1>
      <a:lt1>
        <a:srgbClr val="FFFFFF"/>
      </a:lt1>
      <a:dk2>
        <a:srgbClr val="FBE000"/>
      </a:dk2>
      <a:lt2>
        <a:srgbClr val="05422E"/>
      </a:lt2>
      <a:accent1>
        <a:srgbClr val="EF474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